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095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823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926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450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675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610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34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689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173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302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76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038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634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390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296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47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148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1B4B99-779D-4385-B5EB-4F3848423DED}" type="datetimeFigureOut">
              <a:rPr lang="he-IL" smtClean="0"/>
              <a:t>י"ז/תשרי/תשפ"א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382B99-6A7E-4495-B418-F9C302FA91E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912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מעוגל 1"/>
          <p:cNvSpPr/>
          <p:nvPr/>
        </p:nvSpPr>
        <p:spPr>
          <a:xfrm>
            <a:off x="4546600" y="0"/>
            <a:ext cx="7238999" cy="45847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LB" sz="6600" b="1" dirty="0" smtClean="0"/>
              <a:t>شخصيات </a:t>
            </a:r>
            <a:r>
              <a:rPr lang="ar-LB" sz="6600" b="1" smtClean="0"/>
              <a:t>رياضية </a:t>
            </a:r>
            <a:endParaRPr lang="ar-LB" sz="6600" b="1" dirty="0" smtClean="0"/>
          </a:p>
        </p:txBody>
      </p:sp>
      <p:pic>
        <p:nvPicPr>
          <p:cNvPr id="1028" name="Picture 4" descr="شخصيات رياضية مشهورة – مفهر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200" y="4681537"/>
            <a:ext cx="25114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موضوع تعبير عن شخصيات رياضية عالمية | ملزمت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765" y="4697412"/>
            <a:ext cx="25495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هل يرحل محمد صلاح من ليفربول في سوق الانتقالات؟ | Goal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55" y="4714875"/>
            <a:ext cx="2451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ناديا كومانشي ... أسطورة الجمباز .. وأصغر بطلة في تاريخ الأولمبياد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0" y="4711700"/>
            <a:ext cx="2562225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كيربر أول لاعبة تنس ألمانية بعد غراف في صدارة الترتيب العالمي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1" y="-42863"/>
            <a:ext cx="4079480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סגרת משופעת 1"/>
          <p:cNvSpPr/>
          <p:nvPr/>
        </p:nvSpPr>
        <p:spPr>
          <a:xfrm>
            <a:off x="5994400" y="635000"/>
            <a:ext cx="5765800" cy="6223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الاسم : مايكل جوردن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لاعب كرة سلة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العمر: 57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الجنسية : اميركا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الفريق : </a:t>
            </a:r>
            <a:r>
              <a:rPr lang="en-US" sz="2800" b="1" dirty="0">
                <a:solidFill>
                  <a:schemeClr val="tx1"/>
                </a:solidFill>
              </a:rPr>
              <a:t>Chicago </a:t>
            </a:r>
            <a:r>
              <a:rPr lang="en-US" sz="2800" b="1" dirty="0" smtClean="0">
                <a:solidFill>
                  <a:schemeClr val="tx1"/>
                </a:solidFill>
              </a:rPr>
              <a:t>Bulls</a:t>
            </a:r>
            <a:r>
              <a:rPr lang="ar-LB" sz="2800" b="1" dirty="0" smtClean="0">
                <a:solidFill>
                  <a:schemeClr val="tx1"/>
                </a:solidFill>
              </a:rPr>
              <a:t> شيكاغو بولز  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تاريخ الميلاد : </a:t>
            </a:r>
            <a:r>
              <a:rPr lang="he-IL" sz="2800" b="1" dirty="0" smtClean="0">
                <a:solidFill>
                  <a:schemeClr val="tx1"/>
                </a:solidFill>
              </a:rPr>
              <a:t>17/2/1963</a:t>
            </a:r>
            <a:endParaRPr lang="ar-LB" sz="2800" b="1" dirty="0" smtClean="0">
              <a:solidFill>
                <a:schemeClr val="tx1"/>
              </a:solidFill>
            </a:endParaRP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الطول : 1.98</a:t>
            </a:r>
          </a:p>
          <a:p>
            <a:pPr algn="ctr"/>
            <a:r>
              <a:rPr lang="ar-LB" sz="2800" b="1" dirty="0">
                <a:solidFill>
                  <a:schemeClr val="tx1"/>
                </a:solidFill>
              </a:rPr>
              <a:t>اول </a:t>
            </a:r>
            <a:r>
              <a:rPr lang="ar-LB" sz="2800" b="1" dirty="0" smtClean="0">
                <a:solidFill>
                  <a:schemeClr val="tx1"/>
                </a:solidFill>
              </a:rPr>
              <a:t>لاعب في العالم </a:t>
            </a:r>
            <a:r>
              <a:rPr lang="ar-LB" sz="2800" b="1" dirty="0">
                <a:solidFill>
                  <a:schemeClr val="tx1"/>
                </a:solidFill>
              </a:rPr>
              <a:t>يسجل أكثر من 3000 نقطة في موسم واحد</a:t>
            </a:r>
            <a:endParaRPr lang="ar-LB" sz="2800" b="1" dirty="0" smtClean="0">
              <a:solidFill>
                <a:schemeClr val="tx1"/>
              </a:solidFill>
            </a:endParaRPr>
          </a:p>
        </p:txBody>
      </p:sp>
      <p:pic>
        <p:nvPicPr>
          <p:cNvPr id="10242" name="Picture 2" descr="مايكل جوردن .. أسطورة السلة العالمية .. سجل مشرف من البطولات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0"/>
            <a:ext cx="56261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סגרת משופעת 1"/>
          <p:cNvSpPr/>
          <p:nvPr/>
        </p:nvSpPr>
        <p:spPr>
          <a:xfrm>
            <a:off x="6667500" y="495300"/>
            <a:ext cx="5308600" cy="63627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200" b="1" dirty="0" smtClean="0">
                <a:solidFill>
                  <a:schemeClr val="tx1"/>
                </a:solidFill>
              </a:rPr>
              <a:t>الاسم : </a:t>
            </a:r>
            <a:r>
              <a:rPr lang="ar-LB" sz="3200" b="1" dirty="0" err="1" smtClean="0">
                <a:solidFill>
                  <a:schemeClr val="tx1"/>
                </a:solidFill>
              </a:rPr>
              <a:t>نيمار</a:t>
            </a:r>
            <a:r>
              <a:rPr lang="ar-LB" sz="3200" b="1" dirty="0" smtClean="0">
                <a:solidFill>
                  <a:schemeClr val="tx1"/>
                </a:solidFill>
              </a:rPr>
              <a:t> </a:t>
            </a:r>
            <a:r>
              <a:rPr lang="ar-LB" sz="3200" b="1" dirty="0" err="1" smtClean="0">
                <a:solidFill>
                  <a:schemeClr val="tx1"/>
                </a:solidFill>
              </a:rPr>
              <a:t>دا</a:t>
            </a:r>
            <a:r>
              <a:rPr lang="ar-LB" sz="3200" b="1" dirty="0" smtClean="0">
                <a:solidFill>
                  <a:schemeClr val="tx1"/>
                </a:solidFill>
              </a:rPr>
              <a:t> سيلفا </a:t>
            </a:r>
          </a:p>
          <a:p>
            <a:pPr algn="ctr"/>
            <a:r>
              <a:rPr lang="ar-LB" sz="3200" b="1" dirty="0" smtClean="0">
                <a:solidFill>
                  <a:schemeClr val="tx1"/>
                </a:solidFill>
              </a:rPr>
              <a:t>العمر: 28</a:t>
            </a:r>
          </a:p>
          <a:p>
            <a:pPr algn="ctr"/>
            <a:r>
              <a:rPr lang="ar-LB" sz="3200" b="1" dirty="0" smtClean="0">
                <a:solidFill>
                  <a:schemeClr val="tx1"/>
                </a:solidFill>
              </a:rPr>
              <a:t>الجنسية : البرازيل</a:t>
            </a:r>
          </a:p>
          <a:p>
            <a:pPr algn="ctr"/>
            <a:r>
              <a:rPr lang="ar-LB" sz="3200" b="1" dirty="0" smtClean="0">
                <a:solidFill>
                  <a:schemeClr val="tx1"/>
                </a:solidFill>
              </a:rPr>
              <a:t>الفريق : باريس سان جرمان - فرنسا</a:t>
            </a:r>
          </a:p>
          <a:p>
            <a:pPr algn="ctr"/>
            <a:r>
              <a:rPr lang="ar-LB" sz="3200" b="1" dirty="0" smtClean="0">
                <a:solidFill>
                  <a:schemeClr val="tx1"/>
                </a:solidFill>
              </a:rPr>
              <a:t>تاريخ الميلاد : 5/2/1992</a:t>
            </a:r>
          </a:p>
          <a:p>
            <a:pPr algn="ctr"/>
            <a:r>
              <a:rPr lang="ar-LB" sz="3200" b="1" dirty="0" smtClean="0">
                <a:solidFill>
                  <a:schemeClr val="tx1"/>
                </a:solidFill>
              </a:rPr>
              <a:t>الطول : 1.75</a:t>
            </a:r>
          </a:p>
          <a:p>
            <a:pPr algn="ctr"/>
            <a:r>
              <a:rPr lang="ar-LB" sz="3200" b="1" dirty="0" smtClean="0">
                <a:solidFill>
                  <a:schemeClr val="tx1"/>
                </a:solidFill>
              </a:rPr>
              <a:t>الوزن : 65 كغم</a:t>
            </a:r>
          </a:p>
          <a:p>
            <a:pPr algn="ctr"/>
            <a:r>
              <a:rPr lang="ar-LB" sz="3200" b="1" dirty="0" smtClean="0">
                <a:solidFill>
                  <a:schemeClr val="tx1"/>
                </a:solidFill>
              </a:rPr>
              <a:t>الوظيفة في الفريق : مهاجم</a:t>
            </a:r>
            <a:endParaRPr lang="he-IL" sz="3200" b="1" dirty="0">
              <a:solidFill>
                <a:schemeClr val="tx1"/>
              </a:solidFill>
            </a:endParaRPr>
          </a:p>
        </p:txBody>
      </p:sp>
      <p:pic>
        <p:nvPicPr>
          <p:cNvPr id="11268" name="Picture 4" descr="تقارير: برشلونة يريد استعادة نيمار من أجل عيون ميسي - بطول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95300"/>
            <a:ext cx="623252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8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סגרת משופעת 1"/>
          <p:cNvSpPr/>
          <p:nvPr/>
        </p:nvSpPr>
        <p:spPr>
          <a:xfrm>
            <a:off x="2235200" y="965200"/>
            <a:ext cx="8839200" cy="4927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3600" b="1" dirty="0" smtClean="0">
                <a:solidFill>
                  <a:schemeClr val="tx1"/>
                </a:solidFill>
              </a:rPr>
              <a:t>المهمة :</a:t>
            </a:r>
          </a:p>
          <a:p>
            <a:pPr algn="ctr"/>
            <a:r>
              <a:rPr lang="ar-LB" sz="3600" b="1" dirty="0" smtClean="0">
                <a:solidFill>
                  <a:schemeClr val="tx1"/>
                </a:solidFill>
              </a:rPr>
              <a:t>عزيزي الطالب بعد ان تعرفت على 10 شخصيات رياضية عالمية ,عليك ان تختار شخصية رياضية تحبها (شخصية رياضية لم تذكر في العارضة) وقم بتعريفنا عليها ولك جزيل الشكر ...</a:t>
            </a:r>
          </a:p>
          <a:p>
            <a:pPr algn="ctr"/>
            <a:endParaRPr lang="ar-LB" sz="3600" b="1" dirty="0" smtClean="0">
              <a:solidFill>
                <a:schemeClr val="tx1"/>
              </a:solidFill>
            </a:endParaRPr>
          </a:p>
          <a:p>
            <a:pPr algn="ctr"/>
            <a:endParaRPr lang="he-IL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ميسي..موضوع منافسة جديدة بين الإمارات وقطر؟ | رياضة | تقارير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662"/>
            <a:ext cx="6667500" cy="54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סגרת משופעת 1"/>
          <p:cNvSpPr/>
          <p:nvPr/>
        </p:nvSpPr>
        <p:spPr>
          <a:xfrm>
            <a:off x="6946900" y="601662"/>
            <a:ext cx="4445000" cy="545623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الاسم : ليونيل ميسي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العمر: 32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الجنسية : الارجنتين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الفريق : برشلونة  -  اسبانيا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تاريخ الميلاد : 24/6/1987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الطول : 1.70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الوزن : 79 كغم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الوظيفة في الفريق : مهاجم</a:t>
            </a:r>
            <a:endParaRPr lang="he-I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סגרת משופעת 1"/>
          <p:cNvSpPr/>
          <p:nvPr/>
        </p:nvSpPr>
        <p:spPr>
          <a:xfrm>
            <a:off x="6743700" y="698500"/>
            <a:ext cx="4826000" cy="5765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الاسم : </a:t>
            </a:r>
            <a:r>
              <a:rPr lang="ar-LB" sz="2800" b="1" dirty="0" err="1" smtClean="0">
                <a:solidFill>
                  <a:schemeClr val="tx1"/>
                </a:solidFill>
              </a:rPr>
              <a:t>كرستيانو</a:t>
            </a:r>
            <a:r>
              <a:rPr lang="ar-LB" sz="2800" b="1" dirty="0" smtClean="0">
                <a:solidFill>
                  <a:schemeClr val="tx1"/>
                </a:solidFill>
              </a:rPr>
              <a:t> رونالدو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العمر: 35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الجنسية : البرتغال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الفريق : </a:t>
            </a:r>
            <a:r>
              <a:rPr lang="ar-LB" sz="2800" b="1" dirty="0" err="1" smtClean="0">
                <a:solidFill>
                  <a:schemeClr val="tx1"/>
                </a:solidFill>
              </a:rPr>
              <a:t>يوفينتوس</a:t>
            </a:r>
            <a:r>
              <a:rPr lang="ar-LB" sz="2800" b="1" dirty="0" smtClean="0">
                <a:solidFill>
                  <a:schemeClr val="tx1"/>
                </a:solidFill>
              </a:rPr>
              <a:t> – إيطاليا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تاريخ الميلاد : 5/2/1985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الطول : 1.87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الوزن : 80 كغم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الوظيفة في الفريق : مهاجم</a:t>
            </a:r>
            <a:endParaRPr lang="he-IL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ristiano Ronaldo Discusses Coronavirus During Isolation in Portug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0"/>
            <a:ext cx="6385891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6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סגרת משופעת 1"/>
          <p:cNvSpPr/>
          <p:nvPr/>
        </p:nvSpPr>
        <p:spPr>
          <a:xfrm>
            <a:off x="6467061" y="675862"/>
            <a:ext cx="5221356" cy="559904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الاسم : توماس مولر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العمر: 31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الجنسية : المانيا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الفريق : بايرن ميونخ – الماني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تاريخ الميلاد : 13/9/1989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الطول : 1.86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الوزن : 80 كغم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الوظيفة في الفريق : مهاجم</a:t>
            </a:r>
            <a:endParaRPr lang="he-IL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نجم كوتينيو الصاعد يجمد مولر على مقاعد البدلاء | رياضة | تقارير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62"/>
            <a:ext cx="5847660" cy="55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8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סגרת משופעת 1"/>
          <p:cNvSpPr/>
          <p:nvPr/>
        </p:nvSpPr>
        <p:spPr>
          <a:xfrm>
            <a:off x="6629400" y="571500"/>
            <a:ext cx="4864100" cy="59817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400" b="1" dirty="0" smtClean="0">
                <a:solidFill>
                  <a:schemeClr val="tx1"/>
                </a:solidFill>
              </a:rPr>
              <a:t>الاسم : ناديا </a:t>
            </a:r>
            <a:r>
              <a:rPr lang="ar-LB" sz="2400" b="1" dirty="0" err="1" smtClean="0">
                <a:solidFill>
                  <a:schemeClr val="tx1"/>
                </a:solidFill>
              </a:rPr>
              <a:t>كومانتشي</a:t>
            </a:r>
            <a:endParaRPr lang="ar-LB" sz="2400" b="1" dirty="0" smtClean="0">
              <a:solidFill>
                <a:schemeClr val="tx1"/>
              </a:solidFill>
            </a:endParaRPr>
          </a:p>
          <a:p>
            <a:pPr algn="ctr"/>
            <a:r>
              <a:rPr lang="ar-LB" sz="2400" b="1" dirty="0" smtClean="0">
                <a:solidFill>
                  <a:schemeClr val="tx1"/>
                </a:solidFill>
              </a:rPr>
              <a:t>العمر: 64</a:t>
            </a:r>
          </a:p>
          <a:p>
            <a:pPr algn="ctr"/>
            <a:r>
              <a:rPr lang="ar-LB" sz="2400" b="1" dirty="0" smtClean="0">
                <a:solidFill>
                  <a:schemeClr val="tx1"/>
                </a:solidFill>
              </a:rPr>
              <a:t>الجنسية : رومانيا</a:t>
            </a:r>
          </a:p>
          <a:p>
            <a:pPr algn="ctr"/>
            <a:r>
              <a:rPr lang="ar-LB" sz="2400" b="1" dirty="0" smtClean="0">
                <a:solidFill>
                  <a:schemeClr val="tx1"/>
                </a:solidFill>
              </a:rPr>
              <a:t>الفريق : المنتخب الروماني لرياضة الجمباز.</a:t>
            </a:r>
          </a:p>
          <a:p>
            <a:pPr algn="ctr"/>
            <a:r>
              <a:rPr lang="ar-LB" sz="2400" b="1" dirty="0" smtClean="0">
                <a:solidFill>
                  <a:schemeClr val="tx1"/>
                </a:solidFill>
              </a:rPr>
              <a:t>تاريخ الميلاد : 12/11/1961</a:t>
            </a:r>
          </a:p>
          <a:p>
            <a:pPr algn="ctr"/>
            <a:r>
              <a:rPr lang="ar-LB" sz="2400" b="1" dirty="0" smtClean="0">
                <a:solidFill>
                  <a:schemeClr val="tx1"/>
                </a:solidFill>
              </a:rPr>
              <a:t>الطول : 1.63</a:t>
            </a:r>
          </a:p>
          <a:p>
            <a:pPr algn="ctr"/>
            <a:r>
              <a:rPr lang="ar-LB" sz="2400" b="1" dirty="0" smtClean="0">
                <a:solidFill>
                  <a:schemeClr val="tx1"/>
                </a:solidFill>
              </a:rPr>
              <a:t>الوزن : 52 كغم</a:t>
            </a:r>
          </a:p>
          <a:p>
            <a:pPr algn="ctr"/>
            <a:r>
              <a:rPr lang="ar-LB" sz="2400" b="1" dirty="0">
                <a:solidFill>
                  <a:schemeClr val="tx1"/>
                </a:solidFill>
              </a:rPr>
              <a:t>أحرزت </a:t>
            </a:r>
            <a:r>
              <a:rPr lang="ar-LB" sz="2400" b="1" dirty="0" err="1">
                <a:solidFill>
                  <a:schemeClr val="tx1"/>
                </a:solidFill>
              </a:rPr>
              <a:t>كومانتشي</a:t>
            </a:r>
            <a:r>
              <a:rPr lang="ar-LB" sz="2400" b="1" dirty="0">
                <a:solidFill>
                  <a:schemeClr val="tx1"/>
                </a:solidFill>
              </a:rPr>
              <a:t> تسعة ميداليات في مشاركاتها في أولمبياد </a:t>
            </a:r>
            <a:r>
              <a:rPr lang="ar-LB" sz="2400" b="1" dirty="0" smtClean="0">
                <a:solidFill>
                  <a:schemeClr val="tx1"/>
                </a:solidFill>
              </a:rPr>
              <a:t>مونتريال.</a:t>
            </a:r>
            <a:endParaRPr lang="ar-LB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أين هم الآن؟ أسطورة ناديا كومانتشي لا تزال حيّ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6156325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9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اللاعب: شاكيل اونيـــــ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300"/>
            <a:ext cx="5626100" cy="57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סגרת משופעת 1"/>
          <p:cNvSpPr/>
          <p:nvPr/>
        </p:nvSpPr>
        <p:spPr>
          <a:xfrm>
            <a:off x="5842000" y="622301"/>
            <a:ext cx="6121400" cy="576579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000" b="1" dirty="0" smtClean="0">
                <a:solidFill>
                  <a:schemeClr val="tx1"/>
                </a:solidFill>
              </a:rPr>
              <a:t>الاسم : </a:t>
            </a:r>
            <a:r>
              <a:rPr lang="ar-LB" sz="2000" b="1" dirty="0" err="1" smtClean="0">
                <a:solidFill>
                  <a:schemeClr val="tx1"/>
                </a:solidFill>
              </a:rPr>
              <a:t>شاكيل</a:t>
            </a:r>
            <a:r>
              <a:rPr lang="ar-LB" sz="2000" b="1" dirty="0" smtClean="0">
                <a:solidFill>
                  <a:schemeClr val="tx1"/>
                </a:solidFill>
              </a:rPr>
              <a:t> </a:t>
            </a:r>
            <a:r>
              <a:rPr lang="ar-LB" sz="2000" b="1" dirty="0" err="1" smtClean="0">
                <a:solidFill>
                  <a:schemeClr val="tx1"/>
                </a:solidFill>
              </a:rPr>
              <a:t>اونيل</a:t>
            </a:r>
            <a:endParaRPr lang="ar-LB" sz="2000" b="1" dirty="0" smtClean="0">
              <a:solidFill>
                <a:schemeClr val="tx1"/>
              </a:solidFill>
            </a:endParaRPr>
          </a:p>
          <a:p>
            <a:pPr algn="ctr"/>
            <a:r>
              <a:rPr lang="ar-LB" sz="2000" b="1" dirty="0" smtClean="0">
                <a:solidFill>
                  <a:schemeClr val="tx1"/>
                </a:solidFill>
              </a:rPr>
              <a:t>لاعب كرة سلة</a:t>
            </a:r>
          </a:p>
          <a:p>
            <a:pPr algn="ctr"/>
            <a:r>
              <a:rPr lang="ar-LB" sz="2000" b="1" dirty="0" smtClean="0">
                <a:solidFill>
                  <a:schemeClr val="tx1"/>
                </a:solidFill>
              </a:rPr>
              <a:t>العمر: 48</a:t>
            </a:r>
          </a:p>
          <a:p>
            <a:pPr algn="ctr"/>
            <a:r>
              <a:rPr lang="ar-LB" sz="2000" b="1" dirty="0" smtClean="0">
                <a:solidFill>
                  <a:schemeClr val="tx1"/>
                </a:solidFill>
              </a:rPr>
              <a:t>الجنسية : اميركا</a:t>
            </a:r>
          </a:p>
          <a:p>
            <a:pPr algn="ctr"/>
            <a:r>
              <a:rPr lang="ar-LB" sz="2000" b="1" dirty="0" smtClean="0">
                <a:solidFill>
                  <a:schemeClr val="tx1"/>
                </a:solidFill>
              </a:rPr>
              <a:t>الفريق : </a:t>
            </a:r>
            <a:r>
              <a:rPr lang="ar-LB" sz="2000" b="1" dirty="0">
                <a:solidFill>
                  <a:schemeClr val="tx1"/>
                </a:solidFill>
              </a:rPr>
              <a:t>لوس أنجلوس ليكرز</a:t>
            </a:r>
            <a:r>
              <a:rPr lang="ar-LB" sz="2000" dirty="0"/>
              <a:t> </a:t>
            </a:r>
            <a:endParaRPr lang="ar-LB" sz="2000" dirty="0" smtClean="0"/>
          </a:p>
          <a:p>
            <a:pPr algn="ctr"/>
            <a:r>
              <a:rPr lang="ar-LB" sz="2000" b="1" dirty="0" smtClean="0">
                <a:solidFill>
                  <a:schemeClr val="tx1"/>
                </a:solidFill>
              </a:rPr>
              <a:t>تاريخ الميلاد : </a:t>
            </a:r>
            <a:r>
              <a:rPr lang="he-IL" sz="2000" b="1" dirty="0" smtClean="0">
                <a:solidFill>
                  <a:schemeClr val="tx1"/>
                </a:solidFill>
              </a:rPr>
              <a:t>1972-03-06</a:t>
            </a:r>
            <a:endParaRPr lang="ar-LB" sz="2000" b="1" dirty="0" smtClean="0">
              <a:solidFill>
                <a:schemeClr val="tx1"/>
              </a:solidFill>
            </a:endParaRPr>
          </a:p>
          <a:p>
            <a:pPr algn="ctr"/>
            <a:r>
              <a:rPr lang="ar-LB" sz="2000" b="1" dirty="0" smtClean="0">
                <a:solidFill>
                  <a:schemeClr val="tx1"/>
                </a:solidFill>
              </a:rPr>
              <a:t>الطول : 2.16</a:t>
            </a:r>
          </a:p>
          <a:p>
            <a:pPr algn="ctr"/>
            <a:r>
              <a:rPr lang="ar-LB" sz="2000" b="1" dirty="0">
                <a:solidFill>
                  <a:schemeClr val="tx1"/>
                </a:solidFill>
              </a:rPr>
              <a:t>حاز على لقب أفضل لاعب في بطولة العالم لكرة السلة عام 1994.</a:t>
            </a:r>
            <a:r>
              <a:rPr lang="ar-LB" sz="2000" b="1" dirty="0" smtClean="0">
                <a:solidFill>
                  <a:schemeClr val="tx1"/>
                </a:solidFill>
              </a:rPr>
              <a:t/>
            </a:r>
            <a:br>
              <a:rPr lang="ar-LB" sz="2000" b="1" dirty="0" smtClean="0">
                <a:solidFill>
                  <a:schemeClr val="tx1"/>
                </a:solidFill>
              </a:rPr>
            </a:br>
            <a:r>
              <a:rPr lang="ar-LB" sz="2000" b="1" dirty="0">
                <a:solidFill>
                  <a:schemeClr val="tx1"/>
                </a:solidFill>
              </a:rPr>
              <a:t>نال </a:t>
            </a:r>
            <a:r>
              <a:rPr lang="ar-LB" sz="2000" b="1" dirty="0" err="1">
                <a:solidFill>
                  <a:schemeClr val="tx1"/>
                </a:solidFill>
              </a:rPr>
              <a:t>أونيل</a:t>
            </a:r>
            <a:r>
              <a:rPr lang="ar-LB" sz="2000" b="1" dirty="0">
                <a:solidFill>
                  <a:schemeClr val="tx1"/>
                </a:solidFill>
              </a:rPr>
              <a:t> لقب أفضل لاعب كرة سلة في الولايات المتحدة عام 1994.</a:t>
            </a:r>
            <a:r>
              <a:rPr lang="ar-LB" sz="2000" b="1" dirty="0" smtClean="0">
                <a:solidFill>
                  <a:schemeClr val="tx1"/>
                </a:solidFill>
              </a:rPr>
              <a:t/>
            </a:r>
            <a:br>
              <a:rPr lang="ar-LB" sz="2000" b="1" dirty="0" smtClean="0">
                <a:solidFill>
                  <a:schemeClr val="tx1"/>
                </a:solidFill>
              </a:rPr>
            </a:br>
            <a:r>
              <a:rPr lang="ar-LB" sz="2000" b="1" dirty="0">
                <a:solidFill>
                  <a:schemeClr val="tx1"/>
                </a:solidFill>
              </a:rPr>
              <a:t>حصل </a:t>
            </a:r>
            <a:r>
              <a:rPr lang="ar-LB" sz="2000" b="1" dirty="0" err="1">
                <a:solidFill>
                  <a:schemeClr val="tx1"/>
                </a:solidFill>
              </a:rPr>
              <a:t>أونيل</a:t>
            </a:r>
            <a:r>
              <a:rPr lang="ar-LB" sz="2000" b="1" dirty="0">
                <a:solidFill>
                  <a:schemeClr val="tx1"/>
                </a:solidFill>
              </a:rPr>
              <a:t> على جائزة أفضل لاعب في دوري السلة الأمريكية للمحترفين عام 2000.</a:t>
            </a:r>
            <a:endParaRPr lang="ar-LB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סגרת משופעת 1"/>
          <p:cNvSpPr/>
          <p:nvPr/>
        </p:nvSpPr>
        <p:spPr>
          <a:xfrm>
            <a:off x="6654800" y="482600"/>
            <a:ext cx="4838700" cy="6070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الاسم : روجر فدرر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العمر: 39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الجنسية : بازل - سويسرا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تاريخ الميلاد : 8/8/1981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الطول : 1.85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الوزن : 85 كغم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لاعب تنس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حاز على بطولات عالمية كثيرة .</a:t>
            </a:r>
          </a:p>
        </p:txBody>
      </p:sp>
      <p:pic>
        <p:nvPicPr>
          <p:cNvPr id="7170" name="Picture 2" descr="بیوگرافی راجر فدرر تنیسور برتر جهان + تصاوی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82600"/>
            <a:ext cx="558165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סגרת משופעת 1"/>
          <p:cNvSpPr/>
          <p:nvPr/>
        </p:nvSpPr>
        <p:spPr>
          <a:xfrm>
            <a:off x="6845300" y="800100"/>
            <a:ext cx="4711700" cy="57023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الاسم : محمد صلاح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العمر: 27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الجنسية : مصر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الفريق : ليفربول – إنجلترا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تاريخ الميلاد : 15/6/1992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الطول : 1.71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الوزن : 75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الوظيفة في الفريق : مهاجم</a:t>
            </a:r>
            <a:endParaRPr lang="he-IL" sz="28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بالفيديو.. بعد 8 سنوات.. هل مضى صلاح على درب ستويتشكوف؟ | يلاكو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800100"/>
            <a:ext cx="6308725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0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סגרת משופעת 1"/>
          <p:cNvSpPr/>
          <p:nvPr/>
        </p:nvSpPr>
        <p:spPr>
          <a:xfrm>
            <a:off x="5702300" y="596900"/>
            <a:ext cx="6019800" cy="62611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الاسم : مايكل </a:t>
            </a:r>
            <a:r>
              <a:rPr lang="ar-LB" sz="2800" b="1" dirty="0">
                <a:solidFill>
                  <a:schemeClr val="tx1"/>
                </a:solidFill>
              </a:rPr>
              <a:t>فيليبس </a:t>
            </a:r>
            <a:endParaRPr lang="ar-LB" sz="2800" b="1" dirty="0" smtClean="0">
              <a:solidFill>
                <a:schemeClr val="tx1"/>
              </a:solidFill>
            </a:endParaRP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سباح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العمر: 35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تاريخ الولادة :  30/1/1985</a:t>
            </a:r>
          </a:p>
          <a:p>
            <a:pPr algn="ctr"/>
            <a:r>
              <a:rPr lang="ar-LB" sz="2800" b="1" dirty="0" smtClean="0">
                <a:solidFill>
                  <a:schemeClr val="tx1"/>
                </a:solidFill>
              </a:rPr>
              <a:t>ولاية </a:t>
            </a:r>
            <a:r>
              <a:rPr lang="ar-LB" sz="2800" b="1" dirty="0" err="1" smtClean="0">
                <a:solidFill>
                  <a:schemeClr val="tx1"/>
                </a:solidFill>
              </a:rPr>
              <a:t>ماريلاند</a:t>
            </a:r>
            <a:r>
              <a:rPr lang="ar-LB" sz="2800" b="1" dirty="0" smtClean="0">
                <a:solidFill>
                  <a:schemeClr val="tx1"/>
                </a:solidFill>
              </a:rPr>
              <a:t> الامريكية.</a:t>
            </a:r>
          </a:p>
          <a:p>
            <a:pPr algn="ctr"/>
            <a:r>
              <a:rPr lang="ar-LB" sz="2800" b="1" dirty="0">
                <a:solidFill>
                  <a:schemeClr val="tx1"/>
                </a:solidFill>
              </a:rPr>
              <a:t>فاز مايكل بميداليات في الألعاب الأولمبية الصيفية </a:t>
            </a:r>
            <a:r>
              <a:rPr lang="ar-LB" sz="2800" b="1" dirty="0" smtClean="0">
                <a:solidFill>
                  <a:schemeClr val="tx1"/>
                </a:solidFill>
              </a:rPr>
              <a:t>في </a:t>
            </a:r>
            <a:r>
              <a:rPr lang="ar-LB" sz="2800" b="1" dirty="0">
                <a:solidFill>
                  <a:schemeClr val="tx1"/>
                </a:solidFill>
              </a:rPr>
              <a:t>أثينا وبكين ولندن وريو، حاصلًا على ما مجموعه 28 ميدالية </a:t>
            </a:r>
            <a:r>
              <a:rPr lang="ar-LB" sz="2800" b="1" dirty="0" smtClean="0">
                <a:solidFill>
                  <a:schemeClr val="tx1"/>
                </a:solidFill>
              </a:rPr>
              <a:t>محققًا </a:t>
            </a:r>
            <a:r>
              <a:rPr lang="ar-LB" sz="2800" b="1" dirty="0">
                <a:solidFill>
                  <a:schemeClr val="tx1"/>
                </a:solidFill>
              </a:rPr>
              <a:t>رقم قياسي بالفوز بأكبر عدد ميداليات يتم الحصول عليها من قبل رياضي أولمبي.</a:t>
            </a:r>
            <a:endParaRPr lang="he-IL" sz="28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لماذا يستخدم السباح مايكل فيليبس الحجامة قبل الأولمبياد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900"/>
            <a:ext cx="5318125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6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טיפה">
  <a:themeElements>
    <a:clrScheme name="טיפה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טיפה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טיפה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TM04033925[[fn=טיפה]]</Template>
  <TotalTime>173</TotalTime>
  <Words>367</Words>
  <Application>Microsoft Office PowerPoint</Application>
  <PresentationFormat>מסך רחב</PresentationFormat>
  <Paragraphs>81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Tw Cen MT</vt:lpstr>
      <vt:lpstr>טיפה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windows</dc:creator>
  <cp:lastModifiedBy>ezdihar</cp:lastModifiedBy>
  <cp:revision>18</cp:revision>
  <dcterms:created xsi:type="dcterms:W3CDTF">2020-04-24T15:36:26Z</dcterms:created>
  <dcterms:modified xsi:type="dcterms:W3CDTF">2020-10-05T05:07:25Z</dcterms:modified>
</cp:coreProperties>
</file>