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5" d="100"/>
          <a:sy n="75" d="100"/>
        </p:scale>
        <p:origin x="54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110506F1-A6EA-4A83-B02A-D8DB2770FC4A}" type="datetimeFigureOut">
              <a:rPr lang="he-IL" smtClean="0"/>
              <a:t>י'/תשרי/תשפ"א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DD3BD79-DE52-4812-9F58-00BDE7C9063D}" type="slidenum">
              <a:rPr lang="he-IL" smtClean="0"/>
              <a:t>‹#›</a:t>
            </a:fld>
            <a:endParaRPr lang="he-IL"/>
          </a:p>
        </p:txBody>
      </p:sp>
    </p:spTree>
    <p:extLst>
      <p:ext uri="{BB962C8B-B14F-4D97-AF65-F5344CB8AC3E}">
        <p14:creationId xmlns:p14="http://schemas.microsoft.com/office/powerpoint/2010/main" val="1588438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110506F1-A6EA-4A83-B02A-D8DB2770FC4A}" type="datetimeFigureOut">
              <a:rPr lang="he-IL" smtClean="0"/>
              <a:t>י'/תשרי/תשפ"א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DD3BD79-DE52-4812-9F58-00BDE7C9063D}" type="slidenum">
              <a:rPr lang="he-IL" smtClean="0"/>
              <a:t>‹#›</a:t>
            </a:fld>
            <a:endParaRPr lang="he-IL"/>
          </a:p>
        </p:txBody>
      </p:sp>
    </p:spTree>
    <p:extLst>
      <p:ext uri="{BB962C8B-B14F-4D97-AF65-F5344CB8AC3E}">
        <p14:creationId xmlns:p14="http://schemas.microsoft.com/office/powerpoint/2010/main" val="1465321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110506F1-A6EA-4A83-B02A-D8DB2770FC4A}" type="datetimeFigureOut">
              <a:rPr lang="he-IL" smtClean="0"/>
              <a:t>י'/תשרי/תשפ"א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DD3BD79-DE52-4812-9F58-00BDE7C9063D}" type="slidenum">
              <a:rPr lang="he-IL" smtClean="0"/>
              <a:t>‹#›</a:t>
            </a:fld>
            <a:endParaRPr lang="he-IL"/>
          </a:p>
        </p:txBody>
      </p:sp>
    </p:spTree>
    <p:extLst>
      <p:ext uri="{BB962C8B-B14F-4D97-AF65-F5344CB8AC3E}">
        <p14:creationId xmlns:p14="http://schemas.microsoft.com/office/powerpoint/2010/main" val="3036697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110506F1-A6EA-4A83-B02A-D8DB2770FC4A}" type="datetimeFigureOut">
              <a:rPr lang="he-IL" smtClean="0"/>
              <a:t>י'/תשרי/תשפ"א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DD3BD79-DE52-4812-9F58-00BDE7C9063D}" type="slidenum">
              <a:rPr lang="he-IL" smtClean="0"/>
              <a:t>‹#›</a:t>
            </a:fld>
            <a:endParaRPr lang="he-IL"/>
          </a:p>
        </p:txBody>
      </p:sp>
    </p:spTree>
    <p:extLst>
      <p:ext uri="{BB962C8B-B14F-4D97-AF65-F5344CB8AC3E}">
        <p14:creationId xmlns:p14="http://schemas.microsoft.com/office/powerpoint/2010/main" val="1267440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110506F1-A6EA-4A83-B02A-D8DB2770FC4A}" type="datetimeFigureOut">
              <a:rPr lang="he-IL" smtClean="0"/>
              <a:t>י'/תשרי/תשפ"א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DD3BD79-DE52-4812-9F58-00BDE7C9063D}" type="slidenum">
              <a:rPr lang="he-IL" smtClean="0"/>
              <a:t>‹#›</a:t>
            </a:fld>
            <a:endParaRPr lang="he-IL"/>
          </a:p>
        </p:txBody>
      </p:sp>
    </p:spTree>
    <p:extLst>
      <p:ext uri="{BB962C8B-B14F-4D97-AF65-F5344CB8AC3E}">
        <p14:creationId xmlns:p14="http://schemas.microsoft.com/office/powerpoint/2010/main" val="714326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110506F1-A6EA-4A83-B02A-D8DB2770FC4A}" type="datetimeFigureOut">
              <a:rPr lang="he-IL" smtClean="0"/>
              <a:t>י'/תשרי/תשפ"א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7DD3BD79-DE52-4812-9F58-00BDE7C9063D}" type="slidenum">
              <a:rPr lang="he-IL" smtClean="0"/>
              <a:t>‹#›</a:t>
            </a:fld>
            <a:endParaRPr lang="he-IL"/>
          </a:p>
        </p:txBody>
      </p:sp>
    </p:spTree>
    <p:extLst>
      <p:ext uri="{BB962C8B-B14F-4D97-AF65-F5344CB8AC3E}">
        <p14:creationId xmlns:p14="http://schemas.microsoft.com/office/powerpoint/2010/main" val="1921559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110506F1-A6EA-4A83-B02A-D8DB2770FC4A}" type="datetimeFigureOut">
              <a:rPr lang="he-IL" smtClean="0"/>
              <a:t>י'/תשרי/תשפ"א</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7DD3BD79-DE52-4812-9F58-00BDE7C9063D}" type="slidenum">
              <a:rPr lang="he-IL" smtClean="0"/>
              <a:t>‹#›</a:t>
            </a:fld>
            <a:endParaRPr lang="he-IL"/>
          </a:p>
        </p:txBody>
      </p:sp>
    </p:spTree>
    <p:extLst>
      <p:ext uri="{BB962C8B-B14F-4D97-AF65-F5344CB8AC3E}">
        <p14:creationId xmlns:p14="http://schemas.microsoft.com/office/powerpoint/2010/main" val="3008808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110506F1-A6EA-4A83-B02A-D8DB2770FC4A}" type="datetimeFigureOut">
              <a:rPr lang="he-IL" smtClean="0"/>
              <a:t>י'/תשרי/תשפ"א</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7DD3BD79-DE52-4812-9F58-00BDE7C9063D}" type="slidenum">
              <a:rPr lang="he-IL" smtClean="0"/>
              <a:t>‹#›</a:t>
            </a:fld>
            <a:endParaRPr lang="he-IL"/>
          </a:p>
        </p:txBody>
      </p:sp>
    </p:spTree>
    <p:extLst>
      <p:ext uri="{BB962C8B-B14F-4D97-AF65-F5344CB8AC3E}">
        <p14:creationId xmlns:p14="http://schemas.microsoft.com/office/powerpoint/2010/main" val="665525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110506F1-A6EA-4A83-B02A-D8DB2770FC4A}" type="datetimeFigureOut">
              <a:rPr lang="he-IL" smtClean="0"/>
              <a:t>י'/תשרי/תשפ"א</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7DD3BD79-DE52-4812-9F58-00BDE7C9063D}" type="slidenum">
              <a:rPr lang="he-IL" smtClean="0"/>
              <a:t>‹#›</a:t>
            </a:fld>
            <a:endParaRPr lang="he-IL"/>
          </a:p>
        </p:txBody>
      </p:sp>
    </p:spTree>
    <p:extLst>
      <p:ext uri="{BB962C8B-B14F-4D97-AF65-F5344CB8AC3E}">
        <p14:creationId xmlns:p14="http://schemas.microsoft.com/office/powerpoint/2010/main" val="747663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110506F1-A6EA-4A83-B02A-D8DB2770FC4A}" type="datetimeFigureOut">
              <a:rPr lang="he-IL" smtClean="0"/>
              <a:t>י'/תשרי/תשפ"א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7DD3BD79-DE52-4812-9F58-00BDE7C9063D}" type="slidenum">
              <a:rPr lang="he-IL" smtClean="0"/>
              <a:t>‹#›</a:t>
            </a:fld>
            <a:endParaRPr lang="he-IL"/>
          </a:p>
        </p:txBody>
      </p:sp>
    </p:spTree>
    <p:extLst>
      <p:ext uri="{BB962C8B-B14F-4D97-AF65-F5344CB8AC3E}">
        <p14:creationId xmlns:p14="http://schemas.microsoft.com/office/powerpoint/2010/main" val="1604093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110506F1-A6EA-4A83-B02A-D8DB2770FC4A}" type="datetimeFigureOut">
              <a:rPr lang="he-IL" smtClean="0"/>
              <a:t>י'/תשרי/תשפ"א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7DD3BD79-DE52-4812-9F58-00BDE7C9063D}" type="slidenum">
              <a:rPr lang="he-IL" smtClean="0"/>
              <a:t>‹#›</a:t>
            </a:fld>
            <a:endParaRPr lang="he-IL"/>
          </a:p>
        </p:txBody>
      </p:sp>
    </p:spTree>
    <p:extLst>
      <p:ext uri="{BB962C8B-B14F-4D97-AF65-F5344CB8AC3E}">
        <p14:creationId xmlns:p14="http://schemas.microsoft.com/office/powerpoint/2010/main" val="4090974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10506F1-A6EA-4A83-B02A-D8DB2770FC4A}" type="datetimeFigureOut">
              <a:rPr lang="he-IL" smtClean="0"/>
              <a:t>י'/תשרי/תשפ"א</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DD3BD79-DE52-4812-9F58-00BDE7C9063D}" type="slidenum">
              <a:rPr lang="he-IL" smtClean="0"/>
              <a:t>‹#›</a:t>
            </a:fld>
            <a:endParaRPr lang="he-IL"/>
          </a:p>
        </p:txBody>
      </p:sp>
    </p:spTree>
    <p:extLst>
      <p:ext uri="{BB962C8B-B14F-4D97-AF65-F5344CB8AC3E}">
        <p14:creationId xmlns:p14="http://schemas.microsoft.com/office/powerpoint/2010/main" val="3924169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ערוצי ספורט - חבילת ערוצי ספורט ONE | STINGT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83693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מלבן 1"/>
          <p:cNvSpPr/>
          <p:nvPr/>
        </p:nvSpPr>
        <p:spPr>
          <a:xfrm>
            <a:off x="7721601" y="0"/>
            <a:ext cx="4470400" cy="6858000"/>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endParaRPr lang="ar-LB" sz="4400" b="1" dirty="0" smtClean="0">
              <a:solidFill>
                <a:schemeClr val="tx1"/>
              </a:solidFill>
            </a:endParaRPr>
          </a:p>
          <a:p>
            <a:pPr algn="ctr"/>
            <a:endParaRPr lang="ar-LB" sz="3600" b="1" dirty="0">
              <a:solidFill>
                <a:schemeClr val="tx1"/>
              </a:solidFill>
            </a:endParaRPr>
          </a:p>
          <a:p>
            <a:pPr algn="ctr"/>
            <a:endParaRPr lang="ar-LB" sz="3600" b="1" dirty="0" smtClean="0">
              <a:solidFill>
                <a:schemeClr val="tx1"/>
              </a:solidFill>
            </a:endParaRPr>
          </a:p>
          <a:p>
            <a:pPr algn="ctr"/>
            <a:r>
              <a:rPr lang="ar-LB" sz="3600" b="1" dirty="0" smtClean="0">
                <a:solidFill>
                  <a:schemeClr val="tx1"/>
                </a:solidFill>
              </a:rPr>
              <a:t>الألعاب الرياضية </a:t>
            </a:r>
            <a:r>
              <a:rPr lang="ar-LB" sz="3600" b="1" dirty="0" smtClean="0">
                <a:solidFill>
                  <a:schemeClr val="tx1"/>
                </a:solidFill>
              </a:rPr>
              <a:t>وانواعها</a:t>
            </a:r>
            <a:endParaRPr lang="ar-LB" sz="3600" b="1" dirty="0" smtClean="0">
              <a:solidFill>
                <a:schemeClr val="tx1"/>
              </a:solidFill>
            </a:endParaRPr>
          </a:p>
        </p:txBody>
      </p:sp>
    </p:spTree>
    <p:extLst>
      <p:ext uri="{BB962C8B-B14F-4D97-AF65-F5344CB8AC3E}">
        <p14:creationId xmlns:p14="http://schemas.microsoft.com/office/powerpoint/2010/main" val="3650470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العلاقة الجنسية: ركوب الدراجة الهوائية يحسّن الرغبة لدى النساء | مجلة سيدت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4977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מלבן 1"/>
          <p:cNvSpPr/>
          <p:nvPr/>
        </p:nvSpPr>
        <p:spPr>
          <a:xfrm>
            <a:off x="6497781" y="0"/>
            <a:ext cx="5694219" cy="6858000"/>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LB" sz="4800" b="1" dirty="0" smtClean="0"/>
              <a:t>الدراجات الهوائية</a:t>
            </a:r>
          </a:p>
          <a:p>
            <a:pPr algn="ctr"/>
            <a:r>
              <a:rPr lang="ar-LB" sz="4800" b="1" dirty="0" smtClean="0"/>
              <a:t>تساعد </a:t>
            </a:r>
            <a:r>
              <a:rPr lang="ar-LB" sz="4800" b="1" dirty="0"/>
              <a:t>ممارسة النشاط البدني المنتظمة على بناء جسمٍ صحيٍّ ولائق، كما تعمل على حماية الجسم من العديد من الأمراض كالسمنة وأمراض القلب والسكري والتهاب </a:t>
            </a:r>
            <a:r>
              <a:rPr lang="ar-LB" sz="4800" b="1" dirty="0" smtClean="0"/>
              <a:t>المفاصل.</a:t>
            </a:r>
            <a:br>
              <a:rPr lang="ar-LB" sz="4800" b="1" dirty="0" smtClean="0"/>
            </a:br>
            <a:endParaRPr lang="he-IL" sz="4800" b="1" dirty="0"/>
          </a:p>
        </p:txBody>
      </p:sp>
    </p:spTree>
    <p:extLst>
      <p:ext uri="{BB962C8B-B14F-4D97-AF65-F5344CB8AC3E}">
        <p14:creationId xmlns:p14="http://schemas.microsoft.com/office/powerpoint/2010/main" val="978220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ترفيه وتسلية: مجموعة صور: الرجل الاسرع في العالم على الاطلا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7309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מלבן 2"/>
          <p:cNvSpPr/>
          <p:nvPr/>
        </p:nvSpPr>
        <p:spPr>
          <a:xfrm>
            <a:off x="6373091" y="0"/>
            <a:ext cx="5818909" cy="685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LB" sz="4000" b="1" dirty="0" smtClean="0">
                <a:solidFill>
                  <a:schemeClr val="tx1"/>
                </a:solidFill>
              </a:rPr>
              <a:t>رياضة العدو (الركض)</a:t>
            </a:r>
          </a:p>
          <a:p>
            <a:pPr algn="ctr"/>
            <a:r>
              <a:rPr lang="ar-LB" sz="4000" b="1" dirty="0" smtClean="0">
                <a:solidFill>
                  <a:schemeClr val="tx1"/>
                </a:solidFill>
              </a:rPr>
              <a:t>يعتبر </a:t>
            </a:r>
            <a:r>
              <a:rPr lang="ar-LB" sz="4000" b="1" dirty="0">
                <a:solidFill>
                  <a:schemeClr val="tx1"/>
                </a:solidFill>
              </a:rPr>
              <a:t>الجري نوع من أنواع </a:t>
            </a:r>
            <a:r>
              <a:rPr lang="ar-LB" sz="4000" b="1" dirty="0" smtClean="0">
                <a:solidFill>
                  <a:schemeClr val="tx1"/>
                </a:solidFill>
              </a:rPr>
              <a:t>الرياضة</a:t>
            </a:r>
            <a:r>
              <a:rPr lang="ar-LB" sz="4000" b="1" dirty="0">
                <a:solidFill>
                  <a:schemeClr val="tx1"/>
                </a:solidFill>
              </a:rPr>
              <a:t> البدنية التي تحرك العضلات وتجعلها في حركة مستمرة مؤديةً إلى تقويتها وزيادة كتلتها. وهو مهم في جميع الحالات ولجميع الأعمار من الصغير للبالغ والمسن</a:t>
            </a:r>
            <a:r>
              <a:rPr lang="ar-LB" sz="4000" b="1" dirty="0" smtClean="0">
                <a:solidFill>
                  <a:schemeClr val="tx1"/>
                </a:solidFill>
              </a:rPr>
              <a:t>.، </a:t>
            </a:r>
            <a:r>
              <a:rPr lang="ar-LB" sz="4000" b="1" dirty="0">
                <a:solidFill>
                  <a:schemeClr val="tx1"/>
                </a:solidFill>
              </a:rPr>
              <a:t>فهو أحد الأسباب التي تمنع وتخفف من أمراض القلب </a:t>
            </a:r>
            <a:r>
              <a:rPr lang="ar-LB" sz="4000" b="1" dirty="0" smtClean="0">
                <a:solidFill>
                  <a:schemeClr val="tx1"/>
                </a:solidFill>
              </a:rPr>
              <a:t>والشرايين</a:t>
            </a:r>
            <a:r>
              <a:rPr lang="ar-LB" sz="4000" b="1" baseline="30000" dirty="0">
                <a:solidFill>
                  <a:schemeClr val="tx1"/>
                </a:solidFill>
              </a:rPr>
              <a:t>.</a:t>
            </a:r>
            <a:endParaRPr lang="he-IL" sz="4000" b="1" dirty="0">
              <a:solidFill>
                <a:schemeClr val="tx1"/>
              </a:solidFill>
            </a:endParaRPr>
          </a:p>
        </p:txBody>
      </p:sp>
    </p:spTree>
    <p:extLst>
      <p:ext uri="{BB962C8B-B14F-4D97-AF65-F5344CB8AC3E}">
        <p14:creationId xmlns:p14="http://schemas.microsoft.com/office/powerpoint/2010/main" val="1721663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فوائد لعب الرياضة - موضو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1" y="647700"/>
            <a:ext cx="6172200" cy="5854700"/>
          </a:xfrm>
          <a:prstGeom prst="rect">
            <a:avLst/>
          </a:prstGeom>
          <a:noFill/>
          <a:extLst>
            <a:ext uri="{909E8E84-426E-40DD-AFC4-6F175D3DCCD1}">
              <a14:hiddenFill xmlns:a14="http://schemas.microsoft.com/office/drawing/2010/main">
                <a:solidFill>
                  <a:srgbClr val="FFFFFF"/>
                </a:solidFill>
              </a14:hiddenFill>
            </a:ext>
          </a:extLst>
        </p:spPr>
      </p:pic>
      <p:sp>
        <p:nvSpPr>
          <p:cNvPr id="3" name="מלבן 2"/>
          <p:cNvSpPr/>
          <p:nvPr/>
        </p:nvSpPr>
        <p:spPr>
          <a:xfrm>
            <a:off x="7391400" y="673100"/>
            <a:ext cx="4483100" cy="5803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LB" sz="3600" b="1" dirty="0">
                <a:solidFill>
                  <a:schemeClr val="tx1"/>
                </a:solidFill>
              </a:rPr>
              <a:t>المهمة :</a:t>
            </a:r>
          </a:p>
          <a:p>
            <a:pPr algn="ctr"/>
            <a:r>
              <a:rPr lang="ar-LB" sz="3600" b="1" dirty="0">
                <a:solidFill>
                  <a:schemeClr val="tx1"/>
                </a:solidFill>
              </a:rPr>
              <a:t>عزيزي الطالب بعد ان تعرفت على 10 </a:t>
            </a:r>
            <a:r>
              <a:rPr lang="ar-LB" sz="3600" b="1" dirty="0" smtClean="0">
                <a:solidFill>
                  <a:schemeClr val="tx1"/>
                </a:solidFill>
              </a:rPr>
              <a:t>أنواع </a:t>
            </a:r>
            <a:r>
              <a:rPr lang="ar-LB" sz="3600" b="1" dirty="0" smtClean="0">
                <a:solidFill>
                  <a:schemeClr val="tx1"/>
                </a:solidFill>
              </a:rPr>
              <a:t>رياض</a:t>
            </a:r>
            <a:r>
              <a:rPr lang="ar-JO" sz="3600" b="1" dirty="0" smtClean="0">
                <a:solidFill>
                  <a:schemeClr val="tx1"/>
                </a:solidFill>
              </a:rPr>
              <a:t>ات</a:t>
            </a:r>
            <a:r>
              <a:rPr lang="ar-LB" sz="3600" b="1" dirty="0" smtClean="0">
                <a:solidFill>
                  <a:schemeClr val="tx1"/>
                </a:solidFill>
              </a:rPr>
              <a:t> </a:t>
            </a:r>
            <a:r>
              <a:rPr lang="ar-LB" sz="3600" b="1" dirty="0">
                <a:solidFill>
                  <a:schemeClr val="tx1"/>
                </a:solidFill>
              </a:rPr>
              <a:t>عالمية ,عليك ان تختار </a:t>
            </a:r>
            <a:r>
              <a:rPr lang="ar-LB" sz="3600" b="1" dirty="0" smtClean="0">
                <a:solidFill>
                  <a:schemeClr val="tx1"/>
                </a:solidFill>
              </a:rPr>
              <a:t>نوع  </a:t>
            </a:r>
            <a:r>
              <a:rPr lang="ar-LB" sz="3600" b="1" dirty="0" smtClean="0">
                <a:solidFill>
                  <a:schemeClr val="tx1"/>
                </a:solidFill>
              </a:rPr>
              <a:t>رياضة </a:t>
            </a:r>
            <a:r>
              <a:rPr lang="ar-LB" sz="3600" b="1" dirty="0">
                <a:solidFill>
                  <a:schemeClr val="tx1"/>
                </a:solidFill>
              </a:rPr>
              <a:t>تحبها </a:t>
            </a:r>
            <a:r>
              <a:rPr lang="ar-LB" sz="3600" b="1" dirty="0" smtClean="0">
                <a:solidFill>
                  <a:schemeClr val="tx1"/>
                </a:solidFill>
              </a:rPr>
              <a:t>ق</a:t>
            </a:r>
            <a:r>
              <a:rPr lang="ar-JO" sz="3600" b="1" dirty="0" smtClean="0">
                <a:solidFill>
                  <a:schemeClr val="tx1"/>
                </a:solidFill>
              </a:rPr>
              <a:t>ُ</a:t>
            </a:r>
            <a:r>
              <a:rPr lang="ar-LB" sz="3600" b="1" dirty="0" smtClean="0">
                <a:solidFill>
                  <a:schemeClr val="tx1"/>
                </a:solidFill>
              </a:rPr>
              <a:t>م ب</a:t>
            </a:r>
            <a:r>
              <a:rPr lang="ar-JO" sz="3600" b="1" dirty="0" smtClean="0">
                <a:solidFill>
                  <a:schemeClr val="tx1"/>
                </a:solidFill>
              </a:rPr>
              <a:t>ممارستها والمُداومة عليها  وحتمًا سوف تنجح , </a:t>
            </a:r>
            <a:r>
              <a:rPr lang="ar-JO" sz="3600" b="1" smtClean="0">
                <a:solidFill>
                  <a:schemeClr val="tx1"/>
                </a:solidFill>
              </a:rPr>
              <a:t>تتألق وتتمتع بها ... </a:t>
            </a:r>
            <a:endParaRPr lang="ar-LB" sz="3600" b="1" dirty="0" smtClean="0">
              <a:solidFill>
                <a:schemeClr val="tx1"/>
              </a:solidFill>
            </a:endParaRPr>
          </a:p>
          <a:p>
            <a:pPr algn="ctr"/>
            <a:r>
              <a:rPr lang="ar-LB" sz="3600" b="1" dirty="0">
                <a:solidFill>
                  <a:schemeClr val="tx1"/>
                </a:solidFill>
              </a:rPr>
              <a:t>ولك جزيل الشكر ...</a:t>
            </a:r>
          </a:p>
          <a:p>
            <a:pPr algn="ctr"/>
            <a:endParaRPr lang="he-IL" sz="3600" b="1" dirty="0">
              <a:solidFill>
                <a:schemeClr val="tx1"/>
              </a:solidFill>
            </a:endParaRPr>
          </a:p>
        </p:txBody>
      </p:sp>
    </p:spTree>
    <p:extLst>
      <p:ext uri="{BB962C8B-B14F-4D97-AF65-F5344CB8AC3E}">
        <p14:creationId xmlns:p14="http://schemas.microsoft.com/office/powerpoint/2010/main" val="3249871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فلاش باك.. الذكرى الـ 35 لليوم الأسود في تاريخ الكرة الصيني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42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מלבן 1"/>
          <p:cNvSpPr/>
          <p:nvPr/>
        </p:nvSpPr>
        <p:spPr>
          <a:xfrm>
            <a:off x="6642100" y="0"/>
            <a:ext cx="5549900" cy="685800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LB" sz="5400" b="1" dirty="0">
                <a:solidFill>
                  <a:schemeClr val="tx1"/>
                </a:solidFill>
              </a:rPr>
              <a:t>كرة القدم</a:t>
            </a:r>
            <a:r>
              <a:rPr lang="ar-LB" sz="5400" dirty="0">
                <a:solidFill>
                  <a:schemeClr val="tx1"/>
                </a:solidFill>
              </a:rPr>
              <a:t> </a:t>
            </a:r>
          </a:p>
          <a:p>
            <a:pPr algn="ctr"/>
            <a:r>
              <a:rPr lang="ar-LB" sz="4800" b="1" dirty="0">
                <a:solidFill>
                  <a:schemeClr val="tx1"/>
                </a:solidFill>
              </a:rPr>
              <a:t> تُلعب بين فريقين يتكون كل منهما من أحد عشر لاعبًا تلعب بكرة مُكوَّرة. يلعب كرة القدم 250 مليون لاعب في أكثر من مائتي دولة حول العالم، فلذلك تكون الرياضة الأكثر شعبية وانتشارًا في العالم.</a:t>
            </a:r>
            <a:endParaRPr lang="he-IL" sz="4800" b="1" dirty="0">
              <a:solidFill>
                <a:schemeClr val="tx1"/>
              </a:solidFill>
            </a:endParaRPr>
          </a:p>
        </p:txBody>
      </p:sp>
    </p:spTree>
    <p:extLst>
      <p:ext uri="{BB962C8B-B14F-4D97-AF65-F5344CB8AC3E}">
        <p14:creationId xmlns:p14="http://schemas.microsoft.com/office/powerpoint/2010/main" val="2169474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الميادين | تأجيل تصفيات كرة السلة المؤهّلة إلى أولمبياد طوكي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162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מלבן 2"/>
          <p:cNvSpPr/>
          <p:nvPr/>
        </p:nvSpPr>
        <p:spPr>
          <a:xfrm>
            <a:off x="7073900" y="0"/>
            <a:ext cx="51181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LB" sz="4800" b="1" dirty="0" smtClean="0"/>
              <a:t>كرة السلة</a:t>
            </a:r>
          </a:p>
          <a:p>
            <a:pPr algn="ctr"/>
            <a:r>
              <a:rPr lang="ar-LB" sz="4800" b="1" dirty="0"/>
              <a:t>كرة السلة هي </a:t>
            </a:r>
            <a:r>
              <a:rPr lang="ar-LB" sz="4800" b="1" dirty="0" smtClean="0"/>
              <a:t>رياضة جماعية</a:t>
            </a:r>
            <a:r>
              <a:rPr lang="ar-LB" sz="4800" b="1" dirty="0"/>
              <a:t> و شعبية حيث يتنافس فيها فريقان يتألف كل منهما من خمسة لاعبين يحاول كلاهما إدخال الكرة في سلة الخصم وإحراز الأهداف وكسب </a:t>
            </a:r>
            <a:r>
              <a:rPr lang="ar-LB" sz="4800" b="1" dirty="0" smtClean="0"/>
              <a:t>النقاط </a:t>
            </a:r>
            <a:endParaRPr lang="he-IL" sz="4800" b="1" dirty="0"/>
          </a:p>
        </p:txBody>
      </p:sp>
    </p:spTree>
    <p:extLst>
      <p:ext uri="{BB962C8B-B14F-4D97-AF65-F5344CB8AC3E}">
        <p14:creationId xmlns:p14="http://schemas.microsoft.com/office/powerpoint/2010/main" val="1184761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ابتكار جديد في الكرة الطائرة يجعلها أكثر متعة | | صحيفة العر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7437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מלבן 1"/>
          <p:cNvSpPr/>
          <p:nvPr/>
        </p:nvSpPr>
        <p:spPr>
          <a:xfrm>
            <a:off x="6743700" y="0"/>
            <a:ext cx="5448300" cy="6858000"/>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LB" sz="4000" b="1" dirty="0" smtClean="0"/>
              <a:t>كرة الطائرة</a:t>
            </a:r>
          </a:p>
          <a:p>
            <a:pPr algn="ctr"/>
            <a:r>
              <a:rPr lang="ar-LB" sz="4000" b="1" dirty="0" smtClean="0"/>
              <a:t>هي </a:t>
            </a:r>
            <a:r>
              <a:rPr lang="ar-LB" sz="4000" b="1" dirty="0"/>
              <a:t>إحدى أكثر الرياضات العالمية شعبية. يلعب فيها فريقان تفصل بينهما شبكة عالية. على الفريق ضرب </a:t>
            </a:r>
            <a:r>
              <a:rPr lang="ar-LB" sz="4000" b="1" dirty="0" smtClean="0"/>
              <a:t>الكرة</a:t>
            </a:r>
            <a:r>
              <a:rPr lang="ar-LB" sz="4000" b="1" dirty="0"/>
              <a:t> فوق الشبكة لمنطقة الخصم. لكل فريق ثلاث محاولات لضرب الكرة فوق الشبكة. تحسب نقطة للفريق حينما تضرب الكرة أرضية </a:t>
            </a:r>
            <a:r>
              <a:rPr lang="ar-LB" sz="4000" b="1" dirty="0" smtClean="0"/>
              <a:t>الخصم.</a:t>
            </a:r>
            <a:endParaRPr lang="he-IL" sz="4000" b="1" dirty="0"/>
          </a:p>
        </p:txBody>
      </p:sp>
    </p:spTree>
    <p:extLst>
      <p:ext uri="{BB962C8B-B14F-4D97-AF65-F5344CB8AC3E}">
        <p14:creationId xmlns:p14="http://schemas.microsoft.com/office/powerpoint/2010/main" val="1307114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الكراتيه للجميع: نشأة الكراتي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579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מלבן 1"/>
          <p:cNvSpPr/>
          <p:nvPr/>
        </p:nvSpPr>
        <p:spPr>
          <a:xfrm>
            <a:off x="6057900" y="0"/>
            <a:ext cx="6134100" cy="6858000"/>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LB" sz="4800" b="1" dirty="0" smtClean="0"/>
              <a:t>الكاراتيه </a:t>
            </a:r>
          </a:p>
          <a:p>
            <a:pPr algn="ctr"/>
            <a:r>
              <a:rPr lang="ar-LB" sz="4800" b="1" dirty="0" smtClean="0"/>
              <a:t>نوع </a:t>
            </a:r>
            <a:r>
              <a:rPr lang="ar-LB" sz="4800" b="1" dirty="0"/>
              <a:t>من أنواع </a:t>
            </a:r>
            <a:r>
              <a:rPr lang="ar-LB" sz="4800" b="1" dirty="0" smtClean="0"/>
              <a:t>الفنون القتالية اليابانية</a:t>
            </a:r>
            <a:r>
              <a:rPr lang="ar-LB" sz="4800" b="1" dirty="0"/>
              <a:t> فيه الأيدي والأقدام والركب والمرافق كأسلحة</a:t>
            </a:r>
            <a:r>
              <a:rPr lang="ar-LB" sz="4800" b="1" dirty="0" smtClean="0"/>
              <a:t>.</a:t>
            </a:r>
            <a:r>
              <a:rPr lang="ar-LB" sz="4800" b="1" dirty="0"/>
              <a:t> وهي رياضة دفاعية تتميز بالأخلاق العالية للاعبين والمبدأ الصارم: الكاراتيه أخلاق أو لا تكون.</a:t>
            </a:r>
            <a:endParaRPr lang="he-IL" sz="4800" b="1" dirty="0"/>
          </a:p>
        </p:txBody>
      </p:sp>
    </p:spTree>
    <p:extLst>
      <p:ext uri="{BB962C8B-B14F-4D97-AF65-F5344CB8AC3E}">
        <p14:creationId xmlns:p14="http://schemas.microsoft.com/office/powerpoint/2010/main" val="165960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صحيفة الاتحاد - اتحاد الجودو يكرم أبطال آسيا الجمع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1437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מלבן 1"/>
          <p:cNvSpPr/>
          <p:nvPr/>
        </p:nvSpPr>
        <p:spPr>
          <a:xfrm>
            <a:off x="7143750" y="0"/>
            <a:ext cx="5048250" cy="6858000"/>
          </a:xfrm>
          <a:prstGeom prst="rect">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ar-LB" sz="4800" b="1" dirty="0">
                <a:solidFill>
                  <a:schemeClr val="tx1"/>
                </a:solidFill>
              </a:rPr>
              <a:t>الجودو </a:t>
            </a:r>
            <a:endParaRPr lang="ar-LB" sz="4800" b="1" dirty="0" smtClean="0">
              <a:solidFill>
                <a:schemeClr val="tx1"/>
              </a:solidFill>
            </a:endParaRPr>
          </a:p>
          <a:p>
            <a:pPr algn="ctr"/>
            <a:r>
              <a:rPr lang="ar-LB" sz="4800" b="1" dirty="0" smtClean="0">
                <a:solidFill>
                  <a:schemeClr val="tx1"/>
                </a:solidFill>
              </a:rPr>
              <a:t>هي </a:t>
            </a:r>
            <a:r>
              <a:rPr lang="ar-LB" sz="4800" b="1" dirty="0">
                <a:solidFill>
                  <a:schemeClr val="tx1"/>
                </a:solidFill>
              </a:rPr>
              <a:t>رياضة من أصل ياباني تتطلب شروط بدنية خاصة لمنافسيها، تعتبر رياضة الجودو احدى انواع الرياضة التي تستخدم للدفاع عن النفس</a:t>
            </a:r>
            <a:endParaRPr lang="he-IL" sz="4800" b="1" dirty="0">
              <a:solidFill>
                <a:schemeClr val="tx1"/>
              </a:solidFill>
            </a:endParaRPr>
          </a:p>
        </p:txBody>
      </p:sp>
    </p:spTree>
    <p:extLst>
      <p:ext uri="{BB962C8B-B14F-4D97-AF65-F5344CB8AC3E}">
        <p14:creationId xmlns:p14="http://schemas.microsoft.com/office/powerpoint/2010/main" val="118729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تنس السيدات - ويكيبيدي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91341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מלבן 1"/>
          <p:cNvSpPr/>
          <p:nvPr/>
        </p:nvSpPr>
        <p:spPr>
          <a:xfrm>
            <a:off x="6913418" y="0"/>
            <a:ext cx="5278582" cy="685800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ar-LB" sz="4400" b="1" dirty="0" smtClean="0"/>
          </a:p>
          <a:p>
            <a:pPr algn="ctr"/>
            <a:r>
              <a:rPr lang="ar-LB" sz="4400" b="1" dirty="0" smtClean="0"/>
              <a:t>التنس </a:t>
            </a:r>
          </a:p>
          <a:p>
            <a:pPr algn="ctr"/>
            <a:r>
              <a:rPr lang="ar-LB" sz="4400" b="1" dirty="0" smtClean="0"/>
              <a:t>التنس </a:t>
            </a:r>
            <a:r>
              <a:rPr lang="ar-LB" sz="4400" b="1" dirty="0"/>
              <a:t>الأرضي أو كما يعرفها أغلب الناس بأنها كرة المضرب بأنها لعبة رياضية تُلعب بشكل جماعي من خلال فريقين مُتنافسين مكونين من لاعبين لكل فريق أو بشكل فردي من خلال لاعبين اثنين يلعبان ضد بعضهما البعض</a:t>
            </a:r>
            <a:r>
              <a:rPr lang="ar-LB" sz="4400" b="1" dirty="0" smtClean="0"/>
              <a:t/>
            </a:r>
            <a:br>
              <a:rPr lang="ar-LB" sz="4400" b="1" dirty="0" smtClean="0"/>
            </a:br>
            <a:r>
              <a:rPr lang="ar-LB" dirty="0" smtClean="0"/>
              <a:t/>
            </a:r>
            <a:br>
              <a:rPr lang="ar-LB" dirty="0" smtClean="0"/>
            </a:br>
            <a:endParaRPr lang="he-IL" dirty="0"/>
          </a:p>
        </p:txBody>
      </p:sp>
    </p:spTree>
    <p:extLst>
      <p:ext uri="{BB962C8B-B14F-4D97-AF65-F5344CB8AC3E}">
        <p14:creationId xmlns:p14="http://schemas.microsoft.com/office/powerpoint/2010/main" val="2618904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10 أمور يجب أن تعرفها عن بطولة العالم للسباحة 2015 - سبورت 3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74716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מלבן 2"/>
          <p:cNvSpPr/>
          <p:nvPr/>
        </p:nvSpPr>
        <p:spPr>
          <a:xfrm>
            <a:off x="6747164" y="0"/>
            <a:ext cx="5444836" cy="6858000"/>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LB" sz="4800" b="1" dirty="0" smtClean="0"/>
              <a:t>السباحة</a:t>
            </a:r>
          </a:p>
          <a:p>
            <a:pPr algn="ctr"/>
            <a:r>
              <a:rPr lang="ar-LB" sz="4800" b="1" dirty="0"/>
              <a:t>ت</a:t>
            </a:r>
            <a:r>
              <a:rPr lang="ar-LB" sz="4800" b="1" dirty="0" smtClean="0"/>
              <a:t>عرّف </a:t>
            </a:r>
            <a:r>
              <a:rPr lang="ar-LB" sz="4800" b="1" dirty="0"/>
              <a:t>السباحة بأنها نشاطٌ بدنيّ يتم خلاله دفع الجسم في الماء عن طريق استخدام حركات الذراعين والساقين؛ حيث يؤدي ذلك إلى أن يعوم الجسم بشكلٍ طبيعي في الماء</a:t>
            </a:r>
            <a:r>
              <a:rPr lang="ar-LB" sz="4800" b="1" dirty="0" smtClean="0"/>
              <a:t/>
            </a:r>
            <a:br>
              <a:rPr lang="ar-LB" sz="4800" b="1" dirty="0" smtClean="0"/>
            </a:br>
            <a:r>
              <a:rPr lang="ar-LB" dirty="0" smtClean="0"/>
              <a:t/>
            </a:r>
            <a:br>
              <a:rPr lang="ar-LB" dirty="0" smtClean="0"/>
            </a:br>
            <a:endParaRPr lang="he-IL" dirty="0"/>
          </a:p>
        </p:txBody>
      </p:sp>
    </p:spTree>
    <p:extLst>
      <p:ext uri="{BB962C8B-B14F-4D97-AF65-F5344CB8AC3E}">
        <p14:creationId xmlns:p14="http://schemas.microsoft.com/office/powerpoint/2010/main" val="15512954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بحث عن رياضة الجمباز - موسوع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95498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מלבן 1"/>
          <p:cNvSpPr/>
          <p:nvPr/>
        </p:nvSpPr>
        <p:spPr>
          <a:xfrm>
            <a:off x="6954982" y="0"/>
            <a:ext cx="5237018" cy="6858000"/>
          </a:xfrm>
          <a:prstGeom prst="rect">
            <a:avLst/>
          </a:prstGeom>
        </p:spPr>
        <p:style>
          <a:lnRef idx="0">
            <a:schemeClr val="dk1"/>
          </a:lnRef>
          <a:fillRef idx="3">
            <a:schemeClr val="dk1"/>
          </a:fillRef>
          <a:effectRef idx="3">
            <a:schemeClr val="dk1"/>
          </a:effectRef>
          <a:fontRef idx="minor">
            <a:schemeClr val="lt1"/>
          </a:fontRef>
        </p:style>
        <p:txBody>
          <a:bodyPr rtlCol="1" anchor="ctr"/>
          <a:lstStyle/>
          <a:p>
            <a:pPr algn="ctr"/>
            <a:r>
              <a:rPr lang="ar-LB" sz="4400" b="1" dirty="0" smtClean="0"/>
              <a:t>الجمباز</a:t>
            </a:r>
          </a:p>
          <a:p>
            <a:pPr algn="ctr"/>
            <a:r>
              <a:rPr lang="ar-LB" sz="4400" b="1" dirty="0" smtClean="0"/>
              <a:t>يؤدي </a:t>
            </a:r>
            <a:r>
              <a:rPr lang="ar-LB" sz="4400" b="1" dirty="0"/>
              <a:t>فيها كل متنافِس تمارين بهلوانية على أنواع مختلفة من معدات الجمباز . ويتبارى فيها فريقان أو أكثر في منافسة في صالة للألعاب الرياضية. وهناك منافسات منفصلة لكل من فرق الرجال والنساء.</a:t>
            </a:r>
            <a:endParaRPr lang="he-IL" sz="4400" b="1" dirty="0"/>
          </a:p>
        </p:txBody>
      </p:sp>
    </p:spTree>
    <p:extLst>
      <p:ext uri="{BB962C8B-B14F-4D97-AF65-F5344CB8AC3E}">
        <p14:creationId xmlns:p14="http://schemas.microsoft.com/office/powerpoint/2010/main" val="1173002988"/>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TotalTime>
  <Words>236</Words>
  <Application>Microsoft Office PowerPoint</Application>
  <PresentationFormat>מסך רחב</PresentationFormat>
  <Paragraphs>28</Paragraphs>
  <Slides>12</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12</vt:i4>
      </vt:variant>
    </vt:vector>
  </HeadingPairs>
  <TitlesOfParts>
    <vt:vector size="17" baseType="lpstr">
      <vt:lpstr>Arial</vt:lpstr>
      <vt:lpstr>Calibri</vt:lpstr>
      <vt:lpstr>Calibri Light</vt:lpstr>
      <vt:lpstr>Times New Roman</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windows</dc:creator>
  <cp:lastModifiedBy>ezdihar</cp:lastModifiedBy>
  <cp:revision>13</cp:revision>
  <dcterms:created xsi:type="dcterms:W3CDTF">2020-09-01T18:10:33Z</dcterms:created>
  <dcterms:modified xsi:type="dcterms:W3CDTF">2020-09-28T07:11:52Z</dcterms:modified>
</cp:coreProperties>
</file>