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4" r:id="rId8"/>
    <p:sldId id="263" r:id="rId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6074-D3A4-4496-A431-87E81C7F1B09}" type="datetimeFigureOut">
              <a:rPr lang="he-IL" smtClean="0"/>
              <a:t>י'/תשרי/תשפ"א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E408-5D68-4D87-94DA-E7ABF1A727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875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6074-D3A4-4496-A431-87E81C7F1B09}" type="datetimeFigureOut">
              <a:rPr lang="he-IL" smtClean="0"/>
              <a:t>י'/תשרי/תשפ"א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E408-5D68-4D87-94DA-E7ABF1A727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7352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6074-D3A4-4496-A431-87E81C7F1B09}" type="datetimeFigureOut">
              <a:rPr lang="he-IL" smtClean="0"/>
              <a:t>י'/תשרי/תשפ"א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E408-5D68-4D87-94DA-E7ABF1A727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187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6074-D3A4-4496-A431-87E81C7F1B09}" type="datetimeFigureOut">
              <a:rPr lang="he-IL" smtClean="0"/>
              <a:t>י'/תשרי/תשפ"א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E408-5D68-4D87-94DA-E7ABF1A727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6698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6074-D3A4-4496-A431-87E81C7F1B09}" type="datetimeFigureOut">
              <a:rPr lang="he-IL" smtClean="0"/>
              <a:t>י'/תשרי/תשפ"א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E408-5D68-4D87-94DA-E7ABF1A727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56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6074-D3A4-4496-A431-87E81C7F1B09}" type="datetimeFigureOut">
              <a:rPr lang="he-IL" smtClean="0"/>
              <a:t>י'/תשרי/תשפ"א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E408-5D68-4D87-94DA-E7ABF1A727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107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6074-D3A4-4496-A431-87E81C7F1B09}" type="datetimeFigureOut">
              <a:rPr lang="he-IL" smtClean="0"/>
              <a:t>י'/תשרי/תשפ"א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E408-5D68-4D87-94DA-E7ABF1A727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903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6074-D3A4-4496-A431-87E81C7F1B09}" type="datetimeFigureOut">
              <a:rPr lang="he-IL" smtClean="0"/>
              <a:t>י'/תשרי/תשפ"א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E408-5D68-4D87-94DA-E7ABF1A727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1761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6074-D3A4-4496-A431-87E81C7F1B09}" type="datetimeFigureOut">
              <a:rPr lang="he-IL" smtClean="0"/>
              <a:t>י'/תשרי/תשפ"א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E408-5D68-4D87-94DA-E7ABF1A727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9877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6074-D3A4-4496-A431-87E81C7F1B09}" type="datetimeFigureOut">
              <a:rPr lang="he-IL" smtClean="0"/>
              <a:t>י'/תשרי/תשפ"א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E408-5D68-4D87-94DA-E7ABF1A727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4925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6074-D3A4-4496-A431-87E81C7F1B09}" type="datetimeFigureOut">
              <a:rPr lang="he-IL" smtClean="0"/>
              <a:t>י'/תשרי/תשפ"א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E408-5D68-4D87-94DA-E7ABF1A727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2679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06074-D3A4-4496-A431-87E81C7F1B09}" type="datetimeFigureOut">
              <a:rPr lang="he-IL" smtClean="0"/>
              <a:t>י'/תשרי/תשפ"א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BE408-5D68-4D87-94DA-E7ABF1A727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395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مئات ملايين الدولارات.. أغلى ثلاثة لاعبين بين نجوم كرة القدم في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460" y="0"/>
            <a:ext cx="122484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/>
          <p:cNvSpPr/>
          <p:nvPr/>
        </p:nvSpPr>
        <p:spPr>
          <a:xfrm>
            <a:off x="457200" y="368300"/>
            <a:ext cx="4546600" cy="609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6600" b="1" dirty="0" smtClean="0"/>
              <a:t>كرة القدم </a:t>
            </a:r>
          </a:p>
          <a:p>
            <a:pPr algn="ctr"/>
            <a:endParaRPr lang="ar-LB" sz="6600" b="1" dirty="0" smtClean="0"/>
          </a:p>
          <a:p>
            <a:pPr algn="ctr"/>
            <a:r>
              <a:rPr lang="ar-LB" sz="3600" b="1" dirty="0" smtClean="0"/>
              <a:t>قياسات قوانين ومعلومات عامة </a:t>
            </a:r>
          </a:p>
        </p:txBody>
      </p:sp>
    </p:spTree>
    <p:extLst>
      <p:ext uri="{BB962C8B-B14F-4D97-AF65-F5344CB8AC3E}">
        <p14:creationId xmlns:p14="http://schemas.microsoft.com/office/powerpoint/2010/main" val="377103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מגרש כדורגל - החוג לספורט בבית ספר ארא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חץ ימינה 1"/>
          <p:cNvSpPr/>
          <p:nvPr/>
        </p:nvSpPr>
        <p:spPr>
          <a:xfrm>
            <a:off x="860612" y="524434"/>
            <a:ext cx="4693024" cy="48463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חץ שמאלה 2"/>
          <p:cNvSpPr/>
          <p:nvPr/>
        </p:nvSpPr>
        <p:spPr>
          <a:xfrm>
            <a:off x="6683188" y="524434"/>
            <a:ext cx="4636008" cy="484632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5553636" y="524434"/>
            <a:ext cx="1129552" cy="6992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b="1" dirty="0" smtClean="0"/>
              <a:t>90 -110</a:t>
            </a:r>
          </a:p>
          <a:p>
            <a:pPr algn="ctr"/>
            <a:r>
              <a:rPr lang="ar-LB" b="1" dirty="0" smtClean="0"/>
              <a:t>متر</a:t>
            </a:r>
            <a:endParaRPr lang="he-IL" b="1" dirty="0"/>
          </a:p>
        </p:txBody>
      </p:sp>
      <p:sp>
        <p:nvSpPr>
          <p:cNvPr id="5" name="חץ למעלה 4"/>
          <p:cNvSpPr/>
          <p:nvPr/>
        </p:nvSpPr>
        <p:spPr>
          <a:xfrm>
            <a:off x="3939988" y="3792071"/>
            <a:ext cx="484632" cy="2820655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חץ למטה 5"/>
          <p:cNvSpPr/>
          <p:nvPr/>
        </p:nvSpPr>
        <p:spPr>
          <a:xfrm>
            <a:off x="3886200" y="201706"/>
            <a:ext cx="484094" cy="266251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3671047" y="2864224"/>
            <a:ext cx="914400" cy="92784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LB" dirty="0" smtClean="0"/>
          </a:p>
          <a:p>
            <a:pPr algn="ctr"/>
            <a:r>
              <a:rPr lang="ar-LB" b="1" dirty="0" smtClean="0"/>
              <a:t>45 -55 متر</a:t>
            </a:r>
            <a:endParaRPr lang="he-IL" b="1" dirty="0"/>
          </a:p>
        </p:txBody>
      </p:sp>
      <p:sp>
        <p:nvSpPr>
          <p:cNvPr id="11" name="חץ שמאלה-ימינה 10"/>
          <p:cNvSpPr/>
          <p:nvPr/>
        </p:nvSpPr>
        <p:spPr>
          <a:xfrm>
            <a:off x="860612" y="3294395"/>
            <a:ext cx="1216152" cy="26921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1653988" y="2756647"/>
            <a:ext cx="699247" cy="5377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b="1" dirty="0" smtClean="0"/>
              <a:t>11 متر</a:t>
            </a:r>
            <a:endParaRPr lang="he-IL" b="1" dirty="0"/>
          </a:p>
        </p:txBody>
      </p:sp>
      <p:sp>
        <p:nvSpPr>
          <p:cNvPr id="14" name="חץ שמאלה-ימינה 13"/>
          <p:cNvSpPr/>
          <p:nvPr/>
        </p:nvSpPr>
        <p:spPr>
          <a:xfrm>
            <a:off x="9493624" y="1949824"/>
            <a:ext cx="1825572" cy="282387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9641541" y="2232212"/>
            <a:ext cx="605118" cy="5244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b="1" dirty="0" smtClean="0"/>
              <a:t>16 متر</a:t>
            </a:r>
            <a:endParaRPr lang="he-IL" b="1" dirty="0"/>
          </a:p>
        </p:txBody>
      </p:sp>
      <p:sp>
        <p:nvSpPr>
          <p:cNvPr id="16" name="חץ שמאלה-ימינה 15"/>
          <p:cNvSpPr/>
          <p:nvPr/>
        </p:nvSpPr>
        <p:spPr>
          <a:xfrm>
            <a:off x="10609729" y="3879072"/>
            <a:ext cx="729638" cy="195387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10609729" y="4363703"/>
            <a:ext cx="605118" cy="5244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b="1" dirty="0"/>
              <a:t>5</a:t>
            </a:r>
            <a:r>
              <a:rPr lang="ar-LB" b="1" dirty="0" smtClean="0"/>
              <a:t> متر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154914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מגרש כדורגל - החוג לספורט בבית ספר ארא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7" y="45663"/>
            <a:ext cx="118713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מלבן 14"/>
          <p:cNvSpPr/>
          <p:nvPr/>
        </p:nvSpPr>
        <p:spPr>
          <a:xfrm>
            <a:off x="5567082" y="2528047"/>
            <a:ext cx="1317812" cy="7126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2000" b="1" dirty="0" smtClean="0"/>
              <a:t>التحكيم في كرة القدم</a:t>
            </a:r>
            <a:endParaRPr lang="he-IL" sz="2000" b="1" dirty="0"/>
          </a:p>
        </p:txBody>
      </p:sp>
      <p:pic>
        <p:nvPicPr>
          <p:cNvPr id="3074" name="Picture 2" descr="كرة القدم : الجزائري محمـد بنوزة يعتزل التحكيم | المصدر تونس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530" r="-2612"/>
          <a:stretch/>
        </p:blipFill>
        <p:spPr bwMode="auto">
          <a:xfrm>
            <a:off x="7429501" y="5746376"/>
            <a:ext cx="1407474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حكم (كرة قدم) - ويكيبيديا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506" y="1122269"/>
            <a:ext cx="874058" cy="131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Opinion: Although growing in popularity, video replay calls may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447" y="45663"/>
            <a:ext cx="1067488" cy="81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حكم (كرة قدم) - ويكيبيديا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251" y="3474663"/>
            <a:ext cx="874058" cy="131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עשרת השופטים הגדולים בכל הזמנים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1" y="2819400"/>
            <a:ext cx="920190" cy="147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הזוי: השופט נתן הארכה של 42 דקות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699" y="-499716"/>
            <a:ext cx="1190065" cy="96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מלבן 15"/>
          <p:cNvSpPr/>
          <p:nvPr/>
        </p:nvSpPr>
        <p:spPr>
          <a:xfrm>
            <a:off x="6831106" y="1122269"/>
            <a:ext cx="914400" cy="13228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b="1" dirty="0" smtClean="0"/>
              <a:t>الحكم المركزي</a:t>
            </a:r>
            <a:endParaRPr lang="he-IL" b="1" dirty="0"/>
          </a:p>
        </p:txBody>
      </p:sp>
      <p:sp>
        <p:nvSpPr>
          <p:cNvPr id="28" name="מלבן 27"/>
          <p:cNvSpPr/>
          <p:nvPr/>
        </p:nvSpPr>
        <p:spPr>
          <a:xfrm>
            <a:off x="3671047" y="45662"/>
            <a:ext cx="914400" cy="8149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b="1" dirty="0" smtClean="0"/>
              <a:t>الحكم الجانبي</a:t>
            </a:r>
            <a:endParaRPr lang="he-IL" b="1" dirty="0"/>
          </a:p>
        </p:txBody>
      </p:sp>
      <p:sp>
        <p:nvSpPr>
          <p:cNvPr id="29" name="מלבן 28"/>
          <p:cNvSpPr/>
          <p:nvPr/>
        </p:nvSpPr>
        <p:spPr>
          <a:xfrm>
            <a:off x="11171080" y="4786312"/>
            <a:ext cx="9144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b="1" dirty="0" smtClean="0"/>
              <a:t>حكم خط المرمى</a:t>
            </a:r>
            <a:endParaRPr lang="he-IL" b="1" dirty="0"/>
          </a:p>
        </p:txBody>
      </p:sp>
      <p:sp>
        <p:nvSpPr>
          <p:cNvPr id="30" name="מלבן 29"/>
          <p:cNvSpPr/>
          <p:nvPr/>
        </p:nvSpPr>
        <p:spPr>
          <a:xfrm>
            <a:off x="6844552" y="5757582"/>
            <a:ext cx="914400" cy="11855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b="1" smtClean="0"/>
              <a:t>الحكم الجانبي</a:t>
            </a:r>
            <a:endParaRPr lang="he-IL" b="1" dirty="0"/>
          </a:p>
        </p:txBody>
      </p:sp>
      <p:sp>
        <p:nvSpPr>
          <p:cNvPr id="31" name="מלבן 30"/>
          <p:cNvSpPr/>
          <p:nvPr/>
        </p:nvSpPr>
        <p:spPr>
          <a:xfrm>
            <a:off x="21228" y="4294000"/>
            <a:ext cx="9144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b="1" dirty="0" smtClean="0"/>
              <a:t>حكم خط المرمى</a:t>
            </a:r>
            <a:endParaRPr lang="he-IL" b="1" dirty="0"/>
          </a:p>
        </p:txBody>
      </p:sp>
      <p:sp>
        <p:nvSpPr>
          <p:cNvPr id="32" name="מלבן 31"/>
          <p:cNvSpPr/>
          <p:nvPr/>
        </p:nvSpPr>
        <p:spPr>
          <a:xfrm>
            <a:off x="9076765" y="-499716"/>
            <a:ext cx="914400" cy="9630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b="1" dirty="0" smtClean="0"/>
              <a:t>الحكم المراقب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20351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أخبار 24 | لاعب كرة قدم في نادي شهير يكشف تفاصيل تعاطيه المخدرات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69" y="182880"/>
            <a:ext cx="11976431" cy="647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4360752" y="325294"/>
            <a:ext cx="783124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LB" sz="4800" b="1" dirty="0" smtClean="0"/>
              <a:t>بعض قوانين لعبة كرة القدم</a:t>
            </a:r>
          </a:p>
          <a:p>
            <a:r>
              <a:rPr lang="ar-LB" sz="3200" b="1" dirty="0" smtClean="0">
                <a:solidFill>
                  <a:srgbClr val="FFC000"/>
                </a:solidFill>
              </a:rPr>
              <a:t>1- كل فريق يضم 11 لاعبا من ضمنهم حارس المرمى.</a:t>
            </a:r>
          </a:p>
          <a:p>
            <a:endParaRPr lang="ar-LB" sz="3200" b="1" dirty="0" smtClean="0">
              <a:solidFill>
                <a:srgbClr val="FFC000"/>
              </a:solidFill>
            </a:endParaRPr>
          </a:p>
          <a:p>
            <a:r>
              <a:rPr lang="ar-LB" sz="3200" b="1" dirty="0" smtClean="0">
                <a:solidFill>
                  <a:srgbClr val="FFC000"/>
                </a:solidFill>
              </a:rPr>
              <a:t>2- يسمح ب3 تبديلات لكل فريق في المباريات الرسمية.</a:t>
            </a:r>
          </a:p>
          <a:p>
            <a:endParaRPr lang="ar-LB" sz="3200" b="1" dirty="0" smtClean="0">
              <a:solidFill>
                <a:srgbClr val="FFC000"/>
              </a:solidFill>
            </a:endParaRPr>
          </a:p>
          <a:p>
            <a:r>
              <a:rPr lang="ar-LB" sz="3200" b="1" dirty="0" smtClean="0">
                <a:solidFill>
                  <a:srgbClr val="FFC000"/>
                </a:solidFill>
              </a:rPr>
              <a:t>3- في المباريات الودية يسمح بتبديل اللاعبين بشكل حر.</a:t>
            </a:r>
          </a:p>
          <a:p>
            <a:endParaRPr lang="ar-LB" sz="3200" b="1" dirty="0" smtClean="0">
              <a:solidFill>
                <a:srgbClr val="FFC000"/>
              </a:solidFill>
            </a:endParaRPr>
          </a:p>
          <a:p>
            <a:r>
              <a:rPr lang="ar-LB" sz="3200" b="1" dirty="0" smtClean="0">
                <a:solidFill>
                  <a:srgbClr val="FFC000"/>
                </a:solidFill>
              </a:rPr>
              <a:t>4- مدة المباراة 90 دقيقة , تقسم الى شوطين مدة كل شوط 45 دقيقة يتخللهما استراحة لمدة 15 دقيقة.</a:t>
            </a:r>
          </a:p>
          <a:p>
            <a:endParaRPr lang="ar-LB" sz="3200" b="1" dirty="0" smtClean="0">
              <a:solidFill>
                <a:srgbClr val="FFC000"/>
              </a:solidFill>
            </a:endParaRPr>
          </a:p>
          <a:p>
            <a:r>
              <a:rPr lang="ar-LB" sz="3200" b="1" dirty="0" smtClean="0">
                <a:solidFill>
                  <a:srgbClr val="FFC000"/>
                </a:solidFill>
              </a:rPr>
              <a:t>5- يدير المباراة 6 حكام في المباريات , واحيانا يسمح ب4 حكام . </a:t>
            </a:r>
            <a:endParaRPr lang="he-IL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16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هذا هو حكم المباراة النهائية بين الجزائر و السنغال - سبورتس نيوز ديزا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05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allon De Football Sur Une Pelouse D'herbe Verte Illustration d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672" y="0"/>
            <a:ext cx="7993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6708189" y="97301"/>
            <a:ext cx="4360984" cy="99880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600" b="1" dirty="0" smtClean="0">
                <a:solidFill>
                  <a:schemeClr val="tx1"/>
                </a:solidFill>
              </a:rPr>
              <a:t>الحكم المركزي يكون بحوزته دائما :</a:t>
            </a:r>
            <a:endParaRPr lang="he-IL" sz="3600" b="1" dirty="0">
              <a:solidFill>
                <a:schemeClr val="tx1"/>
              </a:solidFill>
            </a:endParaRPr>
          </a:p>
        </p:txBody>
      </p:sp>
      <p:sp>
        <p:nvSpPr>
          <p:cNvPr id="3" name="אליפסה 2"/>
          <p:cNvSpPr/>
          <p:nvPr/>
        </p:nvSpPr>
        <p:spPr>
          <a:xfrm>
            <a:off x="10965375" y="1472418"/>
            <a:ext cx="1983545" cy="1547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3600" b="1" dirty="0" smtClean="0"/>
              <a:t>صافرة</a:t>
            </a:r>
            <a:endParaRPr lang="ar-LB" sz="3600" b="1" dirty="0"/>
          </a:p>
          <a:p>
            <a:pPr algn="ctr"/>
            <a:r>
              <a:rPr lang="en-US" sz="3600" b="1" dirty="0" smtClean="0"/>
              <a:t>Fox 40</a:t>
            </a:r>
            <a:endParaRPr lang="ar-LB" sz="3600" b="1" dirty="0" smtClean="0"/>
          </a:p>
        </p:txBody>
      </p:sp>
      <p:sp>
        <p:nvSpPr>
          <p:cNvPr id="7" name="אליפסה 6"/>
          <p:cNvSpPr/>
          <p:nvPr/>
        </p:nvSpPr>
        <p:spPr>
          <a:xfrm>
            <a:off x="11069172" y="3110132"/>
            <a:ext cx="1983545" cy="19296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2400" b="1" dirty="0"/>
              <a:t>كرت </a:t>
            </a:r>
            <a:r>
              <a:rPr lang="ar-LB" sz="2400" b="1" dirty="0" smtClean="0"/>
              <a:t>اصفر (انذار)</a:t>
            </a:r>
            <a:endParaRPr lang="he-IL" sz="2400" b="1" dirty="0"/>
          </a:p>
          <a:p>
            <a:pPr algn="ctr"/>
            <a:r>
              <a:rPr lang="ar-LB" sz="2400" b="1" dirty="0" smtClean="0"/>
              <a:t>كرت احمر (طرد) </a:t>
            </a:r>
          </a:p>
        </p:txBody>
      </p:sp>
      <p:sp>
        <p:nvSpPr>
          <p:cNvPr id="8" name="אליפסה 7"/>
          <p:cNvSpPr/>
          <p:nvPr/>
        </p:nvSpPr>
        <p:spPr>
          <a:xfrm>
            <a:off x="9404788" y="5210710"/>
            <a:ext cx="3113648" cy="1547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2000" b="1" dirty="0" smtClean="0"/>
              <a:t>ساعتين:</a:t>
            </a:r>
          </a:p>
          <a:p>
            <a:pPr algn="ctr"/>
            <a:r>
              <a:rPr lang="ar-LB" sz="2000" b="1" dirty="0" smtClean="0"/>
              <a:t>1- لقياس وقت المباراة</a:t>
            </a:r>
          </a:p>
          <a:p>
            <a:pPr algn="ctr"/>
            <a:r>
              <a:rPr lang="ar-LB" sz="2000" b="1" dirty="0" smtClean="0"/>
              <a:t>2- لقياس الوقت الضائع </a:t>
            </a:r>
            <a:endParaRPr lang="he-IL" sz="2000" b="1" dirty="0"/>
          </a:p>
        </p:txBody>
      </p:sp>
      <p:sp>
        <p:nvSpPr>
          <p:cNvPr id="9" name="אליפסה 8"/>
          <p:cNvSpPr/>
          <p:nvPr/>
        </p:nvSpPr>
        <p:spPr>
          <a:xfrm>
            <a:off x="5371219" y="5266005"/>
            <a:ext cx="1983545" cy="1547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2800" b="1" dirty="0" smtClean="0"/>
              <a:t>يومان ملاحظات</a:t>
            </a:r>
            <a:endParaRPr lang="he-IL" sz="2800" b="1" dirty="0"/>
          </a:p>
        </p:txBody>
      </p:sp>
      <p:sp>
        <p:nvSpPr>
          <p:cNvPr id="10" name="אליפסה 9"/>
          <p:cNvSpPr/>
          <p:nvPr/>
        </p:nvSpPr>
        <p:spPr>
          <a:xfrm>
            <a:off x="5295020" y="3385625"/>
            <a:ext cx="1983545" cy="1547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3200" b="1" dirty="0" smtClean="0"/>
              <a:t>قارورة رش</a:t>
            </a:r>
            <a:endParaRPr lang="he-IL" sz="3200" b="1" dirty="0"/>
          </a:p>
        </p:txBody>
      </p:sp>
      <p:sp>
        <p:nvSpPr>
          <p:cNvPr id="11" name="אליפסה 10"/>
          <p:cNvSpPr/>
          <p:nvPr/>
        </p:nvSpPr>
        <p:spPr>
          <a:xfrm>
            <a:off x="5371220" y="1533377"/>
            <a:ext cx="2253469" cy="1547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2400" b="1" dirty="0" smtClean="0"/>
              <a:t>ميكروفون للتواصل مع الحكام الاخرين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399990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تفسير حلم رؤية العشب فى المنام لابن سيري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كأس العالم - ويكيبيديا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0" y="1422400"/>
            <a:ext cx="2374900" cy="298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9810750" y="4432300"/>
            <a:ext cx="2374900" cy="24002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200" dirty="0"/>
              <a:t>كأس العالم في لعبة كرة القدم ويقام كل 4 سنوات مرة .</a:t>
            </a:r>
            <a:endParaRPr lang="he-IL" sz="3200" dirty="0"/>
          </a:p>
        </p:txBody>
      </p:sp>
      <p:sp>
        <p:nvSpPr>
          <p:cNvPr id="3" name="מלבן 2"/>
          <p:cNvSpPr/>
          <p:nvPr/>
        </p:nvSpPr>
        <p:spPr>
          <a:xfrm>
            <a:off x="6414292" y="4406898"/>
            <a:ext cx="2438400" cy="2425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200" b="1" dirty="0" smtClean="0"/>
              <a:t>كأس ابطال دوري أوروبا ويقام كل سنة .</a:t>
            </a:r>
            <a:endParaRPr lang="he-IL" sz="3200" b="1" dirty="0"/>
          </a:p>
        </p:txBody>
      </p:sp>
      <p:pic>
        <p:nvPicPr>
          <p:cNvPr id="1034" name="Picture 10" descr="دوري أبطال أوروبا - ويكيبيديا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292" y="1422399"/>
            <a:ext cx="2438400" cy="295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برازيلي للعضم | تاريخ السامبا | كوبا أميركا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2" y="1320800"/>
            <a:ext cx="1987550" cy="284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מלבן 9"/>
          <p:cNvSpPr/>
          <p:nvPr/>
        </p:nvSpPr>
        <p:spPr>
          <a:xfrm>
            <a:off x="3243260" y="4406898"/>
            <a:ext cx="2212975" cy="2425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200" b="1" dirty="0" smtClean="0"/>
              <a:t>كأس كابا اميركا وتقام كل 4 سنوات مرة واحدة.</a:t>
            </a:r>
            <a:endParaRPr lang="he-IL" sz="3200" b="1" dirty="0"/>
          </a:p>
        </p:txBody>
      </p:sp>
      <p:pic>
        <p:nvPicPr>
          <p:cNvPr id="1038" name="Picture 14" descr="بطولة أمم أوروبا - ويكيبيديا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0800"/>
            <a:ext cx="2470150" cy="308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>
            <a:off x="0" y="4432300"/>
            <a:ext cx="2470150" cy="2425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200" b="1" dirty="0" smtClean="0"/>
              <a:t>كأس أمم أوروبا</a:t>
            </a:r>
          </a:p>
          <a:p>
            <a:pPr algn="ctr"/>
            <a:r>
              <a:rPr lang="ar-LB" sz="3200" b="1" dirty="0" smtClean="0"/>
              <a:t>«يورو». وتقام كل 4 سنوات مرة واحدة. </a:t>
            </a:r>
            <a:endParaRPr lang="he-IL" sz="3200" b="1" dirty="0"/>
          </a:p>
        </p:txBody>
      </p:sp>
      <p:sp>
        <p:nvSpPr>
          <p:cNvPr id="4" name="מסגרת משופעת 3"/>
          <p:cNvSpPr/>
          <p:nvPr/>
        </p:nvSpPr>
        <p:spPr>
          <a:xfrm>
            <a:off x="3355973" y="0"/>
            <a:ext cx="5940428" cy="1042416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3600" b="1" dirty="0" smtClean="0"/>
              <a:t>اهم البطولات العالمية في كرة القدم</a:t>
            </a:r>
            <a:endParaRPr lang="he-IL" sz="3600" b="1" dirty="0"/>
          </a:p>
        </p:txBody>
      </p:sp>
      <p:pic>
        <p:nvPicPr>
          <p:cNvPr id="1042" name="Picture 18" descr="الفيفا يقر تعديلات جديدة على قوانين كرة القدم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641" y="25402"/>
            <a:ext cx="1801018" cy="129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الفيفا يقر تعديلات جديدة على قوانين كرة القدم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1" y="0"/>
            <a:ext cx="1801018" cy="129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44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דשא סינטטי במגרש שפרעם | הולי אינטרנשיונ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נכנע בקרב האמיתי על חייו: מותו של מוחמד עלי, הגדול מכולם | מערי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300" y="0"/>
            <a:ext cx="2136774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היום בו שיחק מראדונה לראשונה במדי ארגנטינה - טעם של פעם - הארץ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0"/>
            <a:ext cx="2492376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מייקל ג'ורדן: הוורקהוליק הטוב בכל הזמנים - כלכליסט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0"/>
            <a:ext cx="2587625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זאהי ארמלי: &quot;אם הייתי משחק היום לא הייתי מתקרב למכבי חיפה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299" y="3429000"/>
            <a:ext cx="200977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נוייר מסרב להתחלק בדקות עם שוער באיירן החדש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3" y="3429000"/>
            <a:ext cx="233997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אליפות ארה&quot;ב: פרר פרש, נדאל בסיבוב השני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119" y="3429000"/>
            <a:ext cx="238998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לקבל ציון 10 בביצוע זה משהו שעדיין אפשרי בענף''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49" y="3428999"/>
            <a:ext cx="2755108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/>
          <p:cNvSpPr/>
          <p:nvPr/>
        </p:nvSpPr>
        <p:spPr>
          <a:xfrm>
            <a:off x="9766300" y="2311400"/>
            <a:ext cx="2235200" cy="647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2400" b="1" dirty="0" smtClean="0"/>
              <a:t>محمد علي كلي</a:t>
            </a:r>
            <a:endParaRPr lang="he-IL" sz="2400" b="1" dirty="0"/>
          </a:p>
        </p:txBody>
      </p:sp>
      <p:sp>
        <p:nvSpPr>
          <p:cNvPr id="13" name="מלבן 12"/>
          <p:cNvSpPr/>
          <p:nvPr/>
        </p:nvSpPr>
        <p:spPr>
          <a:xfrm>
            <a:off x="914003" y="5994400"/>
            <a:ext cx="2235200" cy="647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2400" b="1" dirty="0" smtClean="0"/>
              <a:t>ناديا </a:t>
            </a:r>
            <a:r>
              <a:rPr lang="ar-LB" sz="2400" b="1" dirty="0" err="1" smtClean="0"/>
              <a:t>كومانتشي</a:t>
            </a:r>
            <a:endParaRPr lang="he-IL" sz="2400" b="1" dirty="0"/>
          </a:p>
        </p:txBody>
      </p:sp>
      <p:sp>
        <p:nvSpPr>
          <p:cNvPr id="14" name="מלבן 13"/>
          <p:cNvSpPr/>
          <p:nvPr/>
        </p:nvSpPr>
        <p:spPr>
          <a:xfrm>
            <a:off x="4125121" y="6007100"/>
            <a:ext cx="2235200" cy="647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2800" b="1" dirty="0" err="1" smtClean="0"/>
              <a:t>نادال</a:t>
            </a:r>
            <a:r>
              <a:rPr lang="ar-LB" sz="2800" b="1" dirty="0" smtClean="0"/>
              <a:t> </a:t>
            </a:r>
            <a:r>
              <a:rPr lang="ar-LB" sz="2800" b="1" dirty="0" err="1" smtClean="0"/>
              <a:t>فيرر</a:t>
            </a:r>
            <a:endParaRPr lang="he-IL" sz="2800" b="1" dirty="0"/>
          </a:p>
        </p:txBody>
      </p:sp>
      <p:sp>
        <p:nvSpPr>
          <p:cNvPr id="15" name="מלבן 14"/>
          <p:cNvSpPr/>
          <p:nvPr/>
        </p:nvSpPr>
        <p:spPr>
          <a:xfrm>
            <a:off x="6886972" y="2247900"/>
            <a:ext cx="2235200" cy="647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2400" b="1" dirty="0" err="1" smtClean="0"/>
              <a:t>اندرس</a:t>
            </a:r>
            <a:r>
              <a:rPr lang="ar-LB" sz="2400" b="1" dirty="0" smtClean="0"/>
              <a:t> انيستا</a:t>
            </a:r>
            <a:endParaRPr lang="he-IL" sz="2400" b="1" dirty="0"/>
          </a:p>
        </p:txBody>
      </p:sp>
      <p:sp>
        <p:nvSpPr>
          <p:cNvPr id="16" name="מלבן 15"/>
          <p:cNvSpPr/>
          <p:nvPr/>
        </p:nvSpPr>
        <p:spPr>
          <a:xfrm>
            <a:off x="4075510" y="2247900"/>
            <a:ext cx="2235200" cy="647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2400" b="1" dirty="0" smtClean="0"/>
              <a:t>ديغو ماردونا</a:t>
            </a:r>
            <a:endParaRPr lang="he-IL" sz="2400" b="1" dirty="0"/>
          </a:p>
        </p:txBody>
      </p:sp>
      <p:sp>
        <p:nvSpPr>
          <p:cNvPr id="17" name="מלבן 16"/>
          <p:cNvSpPr/>
          <p:nvPr/>
        </p:nvSpPr>
        <p:spPr>
          <a:xfrm>
            <a:off x="830262" y="2178050"/>
            <a:ext cx="2235200" cy="647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2400" b="1" dirty="0" smtClean="0"/>
              <a:t>مايكل جوردن</a:t>
            </a:r>
            <a:endParaRPr lang="he-IL" sz="2400" b="1" dirty="0"/>
          </a:p>
        </p:txBody>
      </p:sp>
      <p:sp>
        <p:nvSpPr>
          <p:cNvPr id="18" name="מלבן 17"/>
          <p:cNvSpPr/>
          <p:nvPr/>
        </p:nvSpPr>
        <p:spPr>
          <a:xfrm>
            <a:off x="7016750" y="5994400"/>
            <a:ext cx="2235200" cy="647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2400" b="1" dirty="0" smtClean="0"/>
              <a:t>مانويل نوير</a:t>
            </a:r>
            <a:endParaRPr lang="he-IL" sz="2400" b="1" dirty="0"/>
          </a:p>
        </p:txBody>
      </p:sp>
      <p:sp>
        <p:nvSpPr>
          <p:cNvPr id="19" name="מלבן 18"/>
          <p:cNvSpPr/>
          <p:nvPr/>
        </p:nvSpPr>
        <p:spPr>
          <a:xfrm>
            <a:off x="9780586" y="5994400"/>
            <a:ext cx="2235200" cy="647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2400" b="1" dirty="0" smtClean="0"/>
              <a:t>زاهي ارملي</a:t>
            </a:r>
            <a:endParaRPr lang="he-IL" sz="2400" b="1" dirty="0"/>
          </a:p>
        </p:txBody>
      </p:sp>
      <p:pic>
        <p:nvPicPr>
          <p:cNvPr id="1046" name="Picture 22" descr="أندريس إنييستا - ويكيبيديا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09" y="0"/>
            <a:ext cx="2143125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41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ملعب كرة قدم مرفق رياضي ملعب مرفق الخلفية, مدينة, الليل, ضوء صورة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53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/>
          <p:cNvSpPr/>
          <p:nvPr/>
        </p:nvSpPr>
        <p:spPr>
          <a:xfrm>
            <a:off x="3530600" y="0"/>
            <a:ext cx="6654800" cy="3505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4400" b="1" dirty="0" smtClean="0">
                <a:solidFill>
                  <a:schemeClr val="tx1"/>
                </a:solidFill>
              </a:rPr>
              <a:t>شكرا لكم احبائي على المشاركة وحسن الاصغاء والمتابعة .</a:t>
            </a:r>
          </a:p>
          <a:p>
            <a:pPr algn="ctr"/>
            <a:r>
              <a:rPr lang="ar-LB" sz="4400" b="1" dirty="0" smtClean="0">
                <a:solidFill>
                  <a:schemeClr val="tx1"/>
                </a:solidFill>
              </a:rPr>
              <a:t>مع </a:t>
            </a:r>
            <a:r>
              <a:rPr lang="ar-LB" sz="4400" b="1" dirty="0" smtClean="0">
                <a:solidFill>
                  <a:schemeClr val="tx1"/>
                </a:solidFill>
              </a:rPr>
              <a:t>تحيات</a:t>
            </a:r>
            <a:r>
              <a:rPr lang="ar-JO" sz="4400" b="1" dirty="0" smtClean="0">
                <a:solidFill>
                  <a:schemeClr val="tx1"/>
                </a:solidFill>
              </a:rPr>
              <a:t>ي لكم ...</a:t>
            </a:r>
            <a:endParaRPr lang="ar-LB" sz="4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</TotalTime>
  <Words>225</Words>
  <Application>Microsoft Office PowerPoint</Application>
  <PresentationFormat>מסך רחב</PresentationFormat>
  <Paragraphs>54</Paragraphs>
  <Slides>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windows</dc:creator>
  <cp:lastModifiedBy>ezdihar</cp:lastModifiedBy>
  <cp:revision>30</cp:revision>
  <dcterms:created xsi:type="dcterms:W3CDTF">2020-05-11T08:55:37Z</dcterms:created>
  <dcterms:modified xsi:type="dcterms:W3CDTF">2020-09-28T07:13:39Z</dcterms:modified>
</cp:coreProperties>
</file>